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584" y="-120"/>
      </p:cViewPr>
      <p:guideLst>
        <p:guide orient="horz" pos="1506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9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420172"/>
            <a:ext cx="7908664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Recall a definition for “concupiscence”.</a:t>
            </a:r>
            <a:br>
              <a:rPr lang="en-US" dirty="0">
                <a:latin typeface="Verdana"/>
                <a:cs typeface="Verdana"/>
              </a:rPr>
            </a:br>
            <a:r>
              <a:rPr lang="en-US" dirty="0">
                <a:latin typeface="Verdana"/>
                <a:cs typeface="Verdana"/>
              </a:rPr>
              <a:t>Explain the link between Baptism and Confession.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Respond to some of the difficulties young people face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going </a:t>
            </a:r>
            <a:r>
              <a:rPr lang="en-US" dirty="0">
                <a:latin typeface="Verdana"/>
                <a:cs typeface="Verdana"/>
              </a:rPr>
              <a:t>to Confession.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Outline the criteria of mortal and venial sins, and give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examples </a:t>
            </a:r>
            <a:r>
              <a:rPr lang="en-US" dirty="0">
                <a:latin typeface="Verdana"/>
                <a:cs typeface="Verdana"/>
              </a:rPr>
              <a:t>from the lives of young people for each.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Participate confidently in the sacrament of Reconciliation. </a:t>
            </a:r>
            <a:endParaRPr lang="en-US" dirty="0" smtClean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 smtClean="0">
                <a:latin typeface="Verdana"/>
                <a:cs typeface="Verdana"/>
              </a:rPr>
              <a:t>Make </a:t>
            </a:r>
            <a:r>
              <a:rPr lang="en-US" dirty="0">
                <a:latin typeface="Verdana"/>
                <a:cs typeface="Verdana"/>
              </a:rPr>
              <a:t>a thorough examination of conscience.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9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7400" y="1168399"/>
            <a:ext cx="3162300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Confession </a:t>
            </a:r>
            <a:r>
              <a:rPr lang="en-US" dirty="0">
                <a:latin typeface="Verdana"/>
                <a:cs typeface="Verdana"/>
              </a:rPr>
              <a:t>is one of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greatest graces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we </a:t>
            </a:r>
            <a:r>
              <a:rPr lang="en-US" dirty="0">
                <a:latin typeface="Verdana"/>
                <a:cs typeface="Verdana"/>
              </a:rPr>
              <a:t>can receive again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and </a:t>
            </a:r>
            <a:r>
              <a:rPr lang="en-US" dirty="0">
                <a:latin typeface="Verdana"/>
                <a:cs typeface="Verdana"/>
              </a:rPr>
              <a:t>again in our life.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It </a:t>
            </a:r>
            <a:r>
              <a:rPr lang="en-US" dirty="0">
                <a:latin typeface="Verdana"/>
                <a:cs typeface="Verdana"/>
              </a:rPr>
              <a:t>renews the soul, completely unburdens it, and fills it with strength. God is merciful, and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he </a:t>
            </a:r>
            <a:r>
              <a:rPr lang="en-US" dirty="0">
                <a:latin typeface="Verdana"/>
                <a:cs typeface="Verdana"/>
              </a:rPr>
              <a:t>wants us to claim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his </a:t>
            </a:r>
            <a:r>
              <a:rPr lang="en-US" dirty="0">
                <a:latin typeface="Verdana"/>
                <a:cs typeface="Verdana"/>
              </a:rPr>
              <a:t>mercy.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251329"/>
            <a:ext cx="3622596" cy="407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How do I feel when I am about to go to Confession?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When </a:t>
            </a:r>
            <a:r>
              <a:rPr lang="en-US" dirty="0">
                <a:latin typeface="Verdana"/>
                <a:cs typeface="Verdana"/>
              </a:rPr>
              <a:t>I leave Confession, how do I feel?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Which </a:t>
            </a:r>
            <a:r>
              <a:rPr lang="en-US" dirty="0">
                <a:latin typeface="Verdana"/>
                <a:cs typeface="Verdana"/>
              </a:rPr>
              <a:t>is the feeling that God wants me to have? </a:t>
            </a:r>
            <a:endParaRPr lang="en-US" dirty="0" smtClean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endParaRPr lang="en-US" dirty="0">
              <a:latin typeface="Verdana"/>
              <a:cs typeface="Verdana"/>
            </a:endParaRPr>
          </a:p>
          <a:p>
            <a:pPr lvl="0">
              <a:lnSpc>
                <a:spcPct val="120000"/>
              </a:lnSpc>
              <a:defRPr sz="1800"/>
            </a:pPr>
            <a:r>
              <a:rPr lang="en-US" dirty="0" smtClean="0">
                <a:latin typeface="Verdana"/>
                <a:cs typeface="Verdana"/>
              </a:rPr>
              <a:t>Do </a:t>
            </a:r>
            <a:r>
              <a:rPr lang="en-US" dirty="0">
                <a:latin typeface="Verdana"/>
                <a:cs typeface="Verdana"/>
              </a:rPr>
              <a:t>I believe that God wants me to be fully relieved of my burden, to experience his mercy and love?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74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19</cp:revision>
  <dcterms:created xsi:type="dcterms:W3CDTF">2014-09-16T15:10:08Z</dcterms:created>
  <dcterms:modified xsi:type="dcterms:W3CDTF">2014-09-18T10:52:12Z</dcterms:modified>
</cp:coreProperties>
</file>