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0" r:id="rId2"/>
    <p:sldId id="256" r:id="rId3"/>
    <p:sldId id="259" r:id="rId4"/>
    <p:sldId id="257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C7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 varScale="1">
        <p:scale>
          <a:sx n="100" d="100"/>
          <a:sy n="100" d="100"/>
        </p:scale>
        <p:origin x="-96" y="-680"/>
      </p:cViewPr>
      <p:guideLst>
        <p:guide orient="horz" pos="1506"/>
        <p:guide pos="43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A11E3-FAF7-5F42-8B41-6F1FD460749C}" type="datetimeFigureOut">
              <a:rPr lang="en-US" smtClean="0"/>
              <a:t>18/09/2014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E2346-02BB-DD43-BE6B-C9A52DF34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41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A11E3-FAF7-5F42-8B41-6F1FD460749C}" type="datetimeFigureOut">
              <a:rPr lang="en-US" smtClean="0"/>
              <a:t>18/09/2014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E2346-02BB-DD43-BE6B-C9A52DF34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138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A11E3-FAF7-5F42-8B41-6F1FD460749C}" type="datetimeFigureOut">
              <a:rPr lang="en-US" smtClean="0"/>
              <a:t>18/09/2014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E2346-02BB-DD43-BE6B-C9A52DF34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860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A11E3-FAF7-5F42-8B41-6F1FD460749C}" type="datetimeFigureOut">
              <a:rPr lang="en-US" smtClean="0"/>
              <a:t>18/09/2014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E2346-02BB-DD43-BE6B-C9A52DF34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150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A11E3-FAF7-5F42-8B41-6F1FD460749C}" type="datetimeFigureOut">
              <a:rPr lang="en-US" smtClean="0"/>
              <a:t>18/09/2014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E2346-02BB-DD43-BE6B-C9A52DF34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201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A11E3-FAF7-5F42-8B41-6F1FD460749C}" type="datetimeFigureOut">
              <a:rPr lang="en-US" smtClean="0"/>
              <a:t>18/09/2014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E2346-02BB-DD43-BE6B-C9A52DF34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873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A11E3-FAF7-5F42-8B41-6F1FD460749C}" type="datetimeFigureOut">
              <a:rPr lang="en-US" smtClean="0"/>
              <a:t>18/09/2014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E2346-02BB-DD43-BE6B-C9A52DF34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856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A11E3-FAF7-5F42-8B41-6F1FD460749C}" type="datetimeFigureOut">
              <a:rPr lang="en-US" smtClean="0"/>
              <a:t>18/09/2014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E2346-02BB-DD43-BE6B-C9A52DF34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56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A11E3-FAF7-5F42-8B41-6F1FD460749C}" type="datetimeFigureOut">
              <a:rPr lang="en-US" smtClean="0"/>
              <a:t>18/09/2014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E2346-02BB-DD43-BE6B-C9A52DF34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432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A11E3-FAF7-5F42-8B41-6F1FD460749C}" type="datetimeFigureOut">
              <a:rPr lang="en-US" smtClean="0"/>
              <a:t>18/09/2014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E2346-02BB-DD43-BE6B-C9A52DF34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154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A11E3-FAF7-5F42-8B41-6F1FD460749C}" type="datetimeFigureOut">
              <a:rPr lang="en-US" smtClean="0"/>
              <a:t>18/09/2014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E2346-02BB-DD43-BE6B-C9A52DF34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602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A11E3-FAF7-5F42-8B41-6F1FD460749C}" type="datetimeFigureOut">
              <a:rPr lang="en-US" smtClean="0"/>
              <a:t>18/09/2014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9E2346-02BB-DD43-BE6B-C9A52DF34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403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IC_session8_pp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37471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IC_session1_ppt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16098" y="2420172"/>
            <a:ext cx="7908664" cy="3407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20000"/>
              </a:lnSpc>
              <a:defRPr sz="1800"/>
            </a:pPr>
            <a:r>
              <a:rPr lang="en-US" dirty="0">
                <a:latin typeface="Verdana"/>
                <a:cs typeface="Verdana"/>
              </a:rPr>
              <a:t>You will be able to: </a:t>
            </a:r>
          </a:p>
          <a:p>
            <a:pPr lvl="0">
              <a:lnSpc>
                <a:spcPct val="120000"/>
              </a:lnSpc>
              <a:defRPr sz="1800"/>
            </a:pPr>
            <a:endParaRPr lang="en-US" dirty="0">
              <a:latin typeface="Verdana"/>
              <a:cs typeface="Verdana"/>
            </a:endParaRPr>
          </a:p>
          <a:p>
            <a:pPr marL="285750" lvl="0" indent="-285750">
              <a:lnSpc>
                <a:spcPct val="120000"/>
              </a:lnSpc>
              <a:buClr>
                <a:srgbClr val="F3C736"/>
              </a:buClr>
              <a:buFont typeface="Arial"/>
              <a:buChar char="•"/>
              <a:defRPr sz="1800"/>
            </a:pPr>
            <a:r>
              <a:rPr lang="en-US" dirty="0">
                <a:latin typeface="Verdana"/>
                <a:cs typeface="Verdana"/>
              </a:rPr>
              <a:t>Recall a definition for “grace”.</a:t>
            </a:r>
          </a:p>
          <a:p>
            <a:pPr marL="285750" lvl="0" indent="-285750">
              <a:lnSpc>
                <a:spcPct val="120000"/>
              </a:lnSpc>
              <a:buClr>
                <a:srgbClr val="F3C736"/>
              </a:buClr>
              <a:buFont typeface="Arial"/>
              <a:buChar char="•"/>
              <a:defRPr sz="1800"/>
            </a:pPr>
            <a:r>
              <a:rPr lang="en-US" dirty="0">
                <a:latin typeface="Verdana"/>
                <a:cs typeface="Verdana"/>
              </a:rPr>
              <a:t>Recall the meaning of “type”.</a:t>
            </a:r>
          </a:p>
          <a:p>
            <a:pPr marL="285750" lvl="0" indent="-285750">
              <a:lnSpc>
                <a:spcPct val="120000"/>
              </a:lnSpc>
              <a:buClr>
                <a:srgbClr val="F3C736"/>
              </a:buClr>
              <a:buFont typeface="Arial"/>
              <a:buChar char="•"/>
              <a:defRPr sz="1800"/>
            </a:pPr>
            <a:r>
              <a:rPr lang="en-US" dirty="0">
                <a:latin typeface="Verdana"/>
                <a:cs typeface="Verdana"/>
              </a:rPr>
              <a:t>Outline what Baptism does in the soul.</a:t>
            </a:r>
          </a:p>
          <a:p>
            <a:pPr marL="285750" lvl="0" indent="-285750">
              <a:lnSpc>
                <a:spcPct val="120000"/>
              </a:lnSpc>
              <a:buClr>
                <a:srgbClr val="F3C736"/>
              </a:buClr>
              <a:buFont typeface="Arial"/>
              <a:buChar char="•"/>
              <a:defRPr sz="1800"/>
            </a:pPr>
            <a:r>
              <a:rPr lang="en-US" dirty="0">
                <a:latin typeface="Verdana"/>
                <a:cs typeface="Verdana"/>
              </a:rPr>
              <a:t>Explain that in Baptism you have died and risen with Christ.</a:t>
            </a:r>
          </a:p>
          <a:p>
            <a:pPr marL="285750" lvl="0" indent="-285750">
              <a:lnSpc>
                <a:spcPct val="120000"/>
              </a:lnSpc>
              <a:buClr>
                <a:srgbClr val="F3C736"/>
              </a:buClr>
              <a:buFont typeface="Arial"/>
              <a:buChar char="•"/>
              <a:defRPr sz="1800"/>
            </a:pPr>
            <a:r>
              <a:rPr lang="en-US" dirty="0">
                <a:latin typeface="Verdana"/>
                <a:cs typeface="Verdana"/>
              </a:rPr>
              <a:t>Explain that Jesus’ Baptism was a sign pointing towards </a:t>
            </a:r>
            <a:r>
              <a:rPr lang="en-US" dirty="0" smtClean="0">
                <a:latin typeface="Verdana"/>
                <a:cs typeface="Verdana"/>
              </a:rPr>
              <a:t/>
            </a:r>
            <a:br>
              <a:rPr lang="en-US" dirty="0" smtClean="0">
                <a:latin typeface="Verdana"/>
                <a:cs typeface="Verdana"/>
              </a:rPr>
            </a:br>
            <a:r>
              <a:rPr lang="en-US" dirty="0" smtClean="0">
                <a:latin typeface="Verdana"/>
                <a:cs typeface="Verdana"/>
              </a:rPr>
              <a:t>the </a:t>
            </a:r>
            <a:r>
              <a:rPr lang="en-US" dirty="0">
                <a:latin typeface="Verdana"/>
                <a:cs typeface="Verdana"/>
              </a:rPr>
              <a:t>sins that he would take upon himself on the Cross.</a:t>
            </a:r>
          </a:p>
          <a:p>
            <a:pPr marL="285750" lvl="0" indent="-285750">
              <a:lnSpc>
                <a:spcPct val="120000"/>
              </a:lnSpc>
              <a:buClr>
                <a:srgbClr val="F3C736"/>
              </a:buClr>
              <a:buFont typeface="Arial"/>
              <a:buChar char="•"/>
              <a:defRPr sz="1800"/>
            </a:pPr>
            <a:r>
              <a:rPr lang="en-US" dirty="0" err="1">
                <a:latin typeface="Verdana"/>
                <a:cs typeface="Verdana"/>
              </a:rPr>
              <a:t>Analyse</a:t>
            </a:r>
            <a:r>
              <a:rPr lang="en-US" dirty="0">
                <a:latin typeface="Verdana"/>
                <a:cs typeface="Verdana"/>
              </a:rPr>
              <a:t> how the Crossing of the Red Sea is a </a:t>
            </a:r>
            <a:r>
              <a:rPr lang="en-US" dirty="0" smtClean="0">
                <a:latin typeface="Verdana"/>
                <a:cs typeface="Verdana"/>
              </a:rPr>
              <a:t/>
            </a:r>
            <a:br>
              <a:rPr lang="en-US" dirty="0" smtClean="0">
                <a:latin typeface="Verdana"/>
                <a:cs typeface="Verdana"/>
              </a:rPr>
            </a:br>
            <a:r>
              <a:rPr lang="en-US" dirty="0" smtClean="0">
                <a:latin typeface="Verdana"/>
                <a:cs typeface="Verdana"/>
              </a:rPr>
              <a:t>type </a:t>
            </a:r>
            <a:r>
              <a:rPr lang="en-US" dirty="0">
                <a:latin typeface="Verdana"/>
                <a:cs typeface="Verdana"/>
              </a:rPr>
              <a:t>of Baptism</a:t>
            </a:r>
            <a:r>
              <a:rPr lang="en-US" dirty="0" smtClean="0">
                <a:latin typeface="Verdana"/>
                <a:cs typeface="Verdana"/>
              </a:rPr>
              <a:t>.</a:t>
            </a:r>
            <a:endParaRPr lang="en-US" dirty="0"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4876063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IC_session5_ppt3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3518"/>
          <a:stretch/>
        </p:blipFill>
        <p:spPr>
          <a:xfrm>
            <a:off x="0" y="0"/>
            <a:ext cx="9144000" cy="18161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85800" y="2800596"/>
            <a:ext cx="76022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420624">
              <a:defRPr sz="1800"/>
            </a:pPr>
            <a:r>
              <a:rPr lang="en-US" sz="3600" b="1" dirty="0" smtClean="0">
                <a:latin typeface="Verdana"/>
                <a:cs typeface="Verdana"/>
              </a:rPr>
              <a:t>Baptism – Guess who!</a:t>
            </a:r>
            <a:endParaRPr lang="en-US" sz="3600" b="1" dirty="0"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4237471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IC_session8_ppt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368800" y="1185829"/>
            <a:ext cx="4216400" cy="24098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120000"/>
              </a:lnSpc>
              <a:defRPr sz="1800"/>
            </a:pPr>
            <a:endParaRPr lang="en-US" dirty="0">
              <a:latin typeface="Verdana"/>
              <a:cs typeface="Verdana"/>
            </a:endParaRPr>
          </a:p>
          <a:p>
            <a:pPr lvl="0" algn="ctr">
              <a:lnSpc>
                <a:spcPct val="120000"/>
              </a:lnSpc>
              <a:defRPr sz="1800"/>
            </a:pPr>
            <a:r>
              <a:rPr lang="en-US" dirty="0">
                <a:latin typeface="Verdana"/>
                <a:cs typeface="Verdana"/>
              </a:rPr>
              <a:t>Baptism is the way out </a:t>
            </a:r>
            <a:r>
              <a:rPr lang="en-US" dirty="0" smtClean="0">
                <a:latin typeface="Verdana"/>
                <a:cs typeface="Verdana"/>
              </a:rPr>
              <a:t/>
            </a:r>
            <a:br>
              <a:rPr lang="en-US" dirty="0" smtClean="0">
                <a:latin typeface="Verdana"/>
                <a:cs typeface="Verdana"/>
              </a:rPr>
            </a:br>
            <a:r>
              <a:rPr lang="en-US" dirty="0" smtClean="0">
                <a:latin typeface="Verdana"/>
                <a:cs typeface="Verdana"/>
              </a:rPr>
              <a:t>of </a:t>
            </a:r>
            <a:r>
              <a:rPr lang="en-US" dirty="0">
                <a:latin typeface="Verdana"/>
                <a:cs typeface="Verdana"/>
              </a:rPr>
              <a:t>the kingdom of death into which our first parents brought us. </a:t>
            </a:r>
            <a:r>
              <a:rPr lang="en-US" dirty="0" smtClean="0">
                <a:latin typeface="Verdana"/>
                <a:cs typeface="Verdana"/>
              </a:rPr>
              <a:t/>
            </a:r>
            <a:br>
              <a:rPr lang="en-US" dirty="0" smtClean="0">
                <a:latin typeface="Verdana"/>
                <a:cs typeface="Verdana"/>
              </a:rPr>
            </a:br>
            <a:r>
              <a:rPr lang="en-US" dirty="0" smtClean="0">
                <a:latin typeface="Verdana"/>
                <a:cs typeface="Verdana"/>
              </a:rPr>
              <a:t>It </a:t>
            </a:r>
            <a:r>
              <a:rPr lang="en-US" dirty="0">
                <a:latin typeface="Verdana"/>
                <a:cs typeface="Verdana"/>
              </a:rPr>
              <a:t>is the gateway into the Church, where we begin our lasting communion with God.</a:t>
            </a:r>
            <a:endParaRPr lang="en-US" dirty="0"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4237471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IC_session1_ppt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210024" y="3243447"/>
            <a:ext cx="3622596" cy="7478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20000"/>
              </a:lnSpc>
              <a:defRPr sz="1800"/>
            </a:pPr>
            <a:r>
              <a:rPr lang="en-US" dirty="0" smtClean="0">
                <a:latin typeface="Verdana"/>
                <a:cs typeface="Verdana"/>
              </a:rPr>
              <a:t>What </a:t>
            </a:r>
            <a:r>
              <a:rPr lang="en-US" dirty="0">
                <a:latin typeface="Verdana"/>
                <a:cs typeface="Verdana"/>
              </a:rPr>
              <a:t>did my Baptism </a:t>
            </a:r>
            <a:endParaRPr lang="en-US" dirty="0" smtClean="0">
              <a:latin typeface="Verdana"/>
              <a:cs typeface="Verdana"/>
            </a:endParaRPr>
          </a:p>
          <a:p>
            <a:pPr lvl="0">
              <a:lnSpc>
                <a:spcPct val="120000"/>
              </a:lnSpc>
              <a:defRPr sz="1800"/>
            </a:pPr>
            <a:r>
              <a:rPr lang="en-US" dirty="0" smtClean="0">
                <a:latin typeface="Verdana"/>
                <a:cs typeface="Verdana"/>
              </a:rPr>
              <a:t>do </a:t>
            </a:r>
            <a:r>
              <a:rPr lang="en-US" dirty="0">
                <a:latin typeface="Verdana"/>
                <a:cs typeface="Verdana"/>
              </a:rPr>
              <a:t>for me?</a:t>
            </a:r>
            <a:endParaRPr lang="en-US" sz="3600" dirty="0"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4237471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1057</TotalTime>
  <Words>70</Words>
  <Application>Microsoft Macintosh PowerPoint</Application>
  <PresentationFormat>On-screen Show (4:3)</PresentationFormat>
  <Paragraphs>13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Katherine Kielty Ltd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Katherine Kielty</dc:creator>
  <cp:lastModifiedBy>Katherine Kielty</cp:lastModifiedBy>
  <cp:revision>16</cp:revision>
  <dcterms:created xsi:type="dcterms:W3CDTF">2014-09-16T15:10:08Z</dcterms:created>
  <dcterms:modified xsi:type="dcterms:W3CDTF">2014-09-18T10:40:57Z</dcterms:modified>
</cp:coreProperties>
</file>