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9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96" y="-680"/>
      </p:cViewPr>
      <p:guideLst>
        <p:guide orient="horz" pos="1506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7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150297"/>
            <a:ext cx="7908664" cy="407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Tell the history of salvation up to the Incarnation.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Explain how Jesus fulfilled some of the prophecies of the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Old </a:t>
            </a:r>
            <a:r>
              <a:rPr lang="en-US" dirty="0">
                <a:latin typeface="Verdana"/>
                <a:cs typeface="Verdana"/>
              </a:rPr>
              <a:t>Testament.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Use what Jesus said about himself to demonstrate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that </a:t>
            </a:r>
            <a:r>
              <a:rPr lang="en-US" dirty="0">
                <a:latin typeface="Verdana"/>
                <a:cs typeface="Verdana"/>
              </a:rPr>
              <a:t>he is God.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Identify those events and facts about Jesus’ life which reveal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his </a:t>
            </a:r>
            <a:r>
              <a:rPr lang="en-US" dirty="0">
                <a:latin typeface="Verdana"/>
                <a:cs typeface="Verdana"/>
              </a:rPr>
              <a:t>full divinity, and those which reveal his full humanity.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Reflect on what it means practically and personally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in </a:t>
            </a:r>
            <a:r>
              <a:rPr lang="en-US" dirty="0">
                <a:latin typeface="Verdana"/>
                <a:cs typeface="Verdana"/>
              </a:rPr>
              <a:t>your life that Jesus is Lord.</a:t>
            </a:r>
          </a:p>
          <a:p>
            <a:pPr>
              <a:lnSpc>
                <a:spcPct val="120000"/>
              </a:lnSpc>
            </a:pP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5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800596"/>
            <a:ext cx="760228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20624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Write </a:t>
            </a:r>
            <a:r>
              <a:rPr lang="en-US" dirty="0">
                <a:latin typeface="Verdana"/>
                <a:cs typeface="Verdana"/>
              </a:rPr>
              <a:t>an answer in your spiritual journal</a:t>
            </a:r>
            <a:r>
              <a:rPr lang="en-US" dirty="0" smtClean="0">
                <a:latin typeface="Verdana"/>
                <a:cs typeface="Verdana"/>
              </a:rPr>
              <a:t>:</a:t>
            </a:r>
          </a:p>
          <a:p>
            <a:pPr lvl="0" defTabSz="420624">
              <a:lnSpc>
                <a:spcPct val="120000"/>
              </a:lnSpc>
              <a:defRPr sz="1800"/>
            </a:pPr>
            <a:endParaRPr lang="en-US" b="1" dirty="0" smtClean="0">
              <a:latin typeface="Verdana"/>
              <a:cs typeface="Verdana"/>
            </a:endParaRPr>
          </a:p>
          <a:p>
            <a:pPr lvl="0" defTabSz="420624">
              <a:defRPr sz="1800"/>
            </a:pPr>
            <a:r>
              <a:rPr lang="en-US" sz="3600" b="1" dirty="0" smtClean="0">
                <a:latin typeface="Verdana"/>
                <a:cs typeface="Verdana"/>
              </a:rPr>
              <a:t>‘How did I share my faith this week?</a:t>
            </a:r>
            <a:r>
              <a:rPr lang="en-US" sz="3600" b="1" dirty="0">
                <a:latin typeface="Verdana"/>
                <a:cs typeface="Verdana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7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59400" y="1498600"/>
            <a:ext cx="34290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095">
              <a:defRPr sz="1800"/>
            </a:pPr>
            <a:r>
              <a:rPr lang="en-US" dirty="0" smtClean="0">
                <a:latin typeface="Verdana"/>
                <a:cs typeface="Verdana"/>
              </a:rPr>
              <a:t>In </a:t>
            </a:r>
            <a:r>
              <a:rPr lang="en-US" dirty="0">
                <a:latin typeface="Verdana"/>
                <a:cs typeface="Verdana"/>
              </a:rPr>
              <a:t>the fullness of time,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God </a:t>
            </a:r>
            <a:r>
              <a:rPr lang="en-US" dirty="0">
                <a:latin typeface="Verdana"/>
                <a:cs typeface="Verdana"/>
              </a:rPr>
              <a:t>sent his only</a:t>
            </a:r>
            <a:r>
              <a:rPr lang="en-US" dirty="0" smtClean="0">
                <a:latin typeface="Verdana"/>
                <a:cs typeface="Verdana"/>
              </a:rPr>
              <a:t>-begotten </a:t>
            </a:r>
            <a:r>
              <a:rPr lang="en-US" dirty="0">
                <a:latin typeface="Verdana"/>
                <a:cs typeface="Verdana"/>
              </a:rPr>
              <a:t>Son, Jesus Christ,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to </a:t>
            </a:r>
            <a:r>
              <a:rPr lang="en-US" dirty="0">
                <a:latin typeface="Verdana"/>
                <a:cs typeface="Verdana"/>
              </a:rPr>
              <a:t>save us. His name means “God saves”.</a:t>
            </a:r>
            <a:br>
              <a:rPr lang="en-US" dirty="0">
                <a:latin typeface="Verdana"/>
                <a:cs typeface="Verdana"/>
              </a:rPr>
            </a:br>
            <a:r>
              <a:rPr lang="en-US" dirty="0">
                <a:latin typeface="Verdana"/>
                <a:cs typeface="Verdana"/>
              </a:rPr>
              <a:t>In him, God showed us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how </a:t>
            </a:r>
            <a:r>
              <a:rPr lang="en-US" dirty="0">
                <a:latin typeface="Verdana"/>
                <a:cs typeface="Verdana"/>
              </a:rPr>
              <a:t>much he loved us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by </a:t>
            </a:r>
            <a:r>
              <a:rPr lang="en-US" dirty="0">
                <a:latin typeface="Verdana"/>
                <a:cs typeface="Verdana"/>
              </a:rPr>
              <a:t>becoming one of us,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by </a:t>
            </a:r>
            <a:r>
              <a:rPr lang="en-US" dirty="0">
                <a:latin typeface="Verdana"/>
                <a:cs typeface="Verdana"/>
              </a:rPr>
              <a:t>experiencing everything we experience except sin.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7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03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492375"/>
            <a:ext cx="3622596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I want to give myself completely to Jesus?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How </a:t>
            </a:r>
            <a:r>
              <a:rPr lang="en-US" dirty="0">
                <a:latin typeface="Verdana"/>
                <a:cs typeface="Verdana"/>
              </a:rPr>
              <a:t>can I trust him more</a:t>
            </a:r>
            <a:r>
              <a:rPr lang="en-US" dirty="0" smtClean="0">
                <a:latin typeface="Verdana"/>
                <a:cs typeface="Verdana"/>
              </a:rPr>
              <a:t>?</a:t>
            </a:r>
          </a:p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/>
            </a:r>
            <a:br>
              <a:rPr lang="en-US" dirty="0">
                <a:latin typeface="Verdana"/>
                <a:cs typeface="Verdana"/>
              </a:rPr>
            </a:br>
            <a:r>
              <a:rPr lang="en-US" dirty="0">
                <a:latin typeface="Verdana"/>
                <a:cs typeface="Verdana"/>
              </a:rPr>
              <a:t>How can I give more of my life to him?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68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12</cp:revision>
  <dcterms:created xsi:type="dcterms:W3CDTF">2014-09-16T15:10:08Z</dcterms:created>
  <dcterms:modified xsi:type="dcterms:W3CDTF">2014-09-18T10:11:56Z</dcterms:modified>
</cp:coreProperties>
</file>