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-96" y="-568"/>
      </p:cViewPr>
      <p:guideLst>
        <p:guide orient="horz" pos="1506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6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150297"/>
            <a:ext cx="7908664" cy="3999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Recall a definition for “covenant”.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List the Ten Commandments in order.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Describe the covenants God made with Abraham and Moses.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Explain how God drew more and more people to himself, culminating in the New Covenant in Christ.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Reflect what it means practically to follow the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Ten </a:t>
            </a:r>
            <a:r>
              <a:rPr lang="en-US" sz="1600" dirty="0">
                <a:latin typeface="Verdana"/>
                <a:cs typeface="Verdana"/>
              </a:rPr>
              <a:t>Commandments today.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Determine that God’s promises are ultimately fulfilled in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Christ </a:t>
            </a:r>
            <a:r>
              <a:rPr lang="en-US" sz="1600" dirty="0">
                <a:latin typeface="Verdana"/>
                <a:cs typeface="Verdana"/>
              </a:rPr>
              <a:t>and the Church.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Reflect, as a member of the Church, how you can draw </a:t>
            </a:r>
            <a:r>
              <a:rPr lang="en-US" sz="1600" dirty="0" smtClean="0">
                <a:latin typeface="Verdana"/>
                <a:cs typeface="Verdana"/>
              </a:rPr>
              <a:t>friends </a:t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into </a:t>
            </a:r>
            <a:r>
              <a:rPr lang="en-US" sz="1600" dirty="0">
                <a:latin typeface="Verdana"/>
                <a:cs typeface="Verdana"/>
              </a:rPr>
              <a:t>the Church, into a living relationship with God</a:t>
            </a:r>
            <a:r>
              <a:rPr lang="en-US" sz="1600" dirty="0" smtClean="0">
                <a:latin typeface="Verdana"/>
                <a:cs typeface="Verdana"/>
              </a:rPr>
              <a:t>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6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70500" y="1016000"/>
            <a:ext cx="3467100" cy="373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08254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In </a:t>
            </a:r>
            <a:r>
              <a:rPr lang="en-US" dirty="0">
                <a:latin typeface="Verdana"/>
                <a:cs typeface="Verdana"/>
              </a:rPr>
              <a:t>the Old Testament,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God </a:t>
            </a:r>
            <a:r>
              <a:rPr lang="en-US" dirty="0">
                <a:latin typeface="Verdana"/>
                <a:cs typeface="Verdana"/>
              </a:rPr>
              <a:t>shows himself as the one who created the world out of his love and who stays faithful to humanity, even when they fall away from him.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The </a:t>
            </a:r>
            <a:r>
              <a:rPr lang="en-US" dirty="0">
                <a:latin typeface="Verdana"/>
                <a:cs typeface="Verdana"/>
              </a:rPr>
              <a:t>whole story of the Bible is the story of God the Father lovingly drawing all people back to himself.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6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6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2492375"/>
            <a:ext cx="8146820" cy="407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I am the Lord your God: you shall not have strange Gods </a:t>
            </a:r>
            <a:r>
              <a:rPr lang="en-GB" dirty="0" smtClean="0">
                <a:latin typeface="Verdana"/>
                <a:cs typeface="Verdana"/>
              </a:rPr>
              <a:t/>
            </a:r>
            <a:br>
              <a:rPr lang="en-GB" dirty="0" smtClean="0">
                <a:latin typeface="Verdana"/>
                <a:cs typeface="Verdana"/>
              </a:rPr>
            </a:br>
            <a:r>
              <a:rPr lang="en-GB" dirty="0" smtClean="0">
                <a:latin typeface="Verdana"/>
                <a:cs typeface="Verdana"/>
              </a:rPr>
              <a:t>before </a:t>
            </a:r>
            <a:r>
              <a:rPr lang="en-GB" dirty="0">
                <a:latin typeface="Verdana"/>
                <a:cs typeface="Verdana"/>
              </a:rPr>
              <a:t>me.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You shall not take the name of the Lord your God in vain. 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Remember to keep holy the Lord’s day.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Honour your father and your mother.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You shall not kill.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You shall not commit adultery.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You shall not steal.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You shall not bear false witness against your neighbour. </a:t>
            </a:r>
            <a:endParaRPr lang="en-GB" dirty="0" smtClean="0">
              <a:latin typeface="Verdana"/>
              <a:cs typeface="Verdana"/>
            </a:endParaRP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You shall not covet your neighbour’s wife.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r>
              <a:rPr lang="en-GB" dirty="0">
                <a:latin typeface="Verdana"/>
                <a:cs typeface="Verdana"/>
              </a:rPr>
              <a:t>You shall not covet your neighbour’s goods.</a:t>
            </a:r>
          </a:p>
          <a:p>
            <a:pPr marL="342900" indent="-342900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</a:pPr>
            <a:endParaRPr lang="en-GB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76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12</cp:revision>
  <dcterms:created xsi:type="dcterms:W3CDTF">2014-09-16T15:10:08Z</dcterms:created>
  <dcterms:modified xsi:type="dcterms:W3CDTF">2014-09-18T09:56:36Z</dcterms:modified>
</cp:coreProperties>
</file>