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-112" y="-728"/>
      </p:cViewPr>
      <p:guideLst>
        <p:guide orient="horz" pos="1754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3C537-AB5F-AB4A-A104-33E0BD79D78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36A2A-0D04-2942-B536-B6171D5B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08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36A2A-0D04-2942-B536-B6171D5B42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7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4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2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239197"/>
            <a:ext cx="7908664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buClr>
                <a:srgbClr val="F3C736"/>
              </a:buClr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Recall a definition for </a:t>
            </a:r>
            <a:r>
              <a:rPr lang="en-US" dirty="0" smtClean="0">
                <a:latin typeface="Verdana"/>
                <a:cs typeface="Verdana"/>
              </a:rPr>
              <a:t>prayer.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 smtClean="0">
                <a:latin typeface="Verdana"/>
                <a:cs typeface="Verdana"/>
              </a:rPr>
              <a:t>Explain </a:t>
            </a:r>
            <a:r>
              <a:rPr lang="en-US" dirty="0">
                <a:latin typeface="Verdana"/>
                <a:cs typeface="Verdana"/>
              </a:rPr>
              <a:t>why human beings need to </a:t>
            </a:r>
            <a:r>
              <a:rPr lang="en-US" dirty="0" smtClean="0">
                <a:latin typeface="Verdana"/>
                <a:cs typeface="Verdana"/>
              </a:rPr>
              <a:t>pray.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 smtClean="0">
                <a:latin typeface="Verdana"/>
                <a:cs typeface="Verdana"/>
              </a:rPr>
              <a:t>Answer </a:t>
            </a:r>
            <a:r>
              <a:rPr lang="en-US" dirty="0">
                <a:latin typeface="Verdana"/>
                <a:cs typeface="Verdana"/>
              </a:rPr>
              <a:t>some misunderstandings about </a:t>
            </a:r>
            <a:r>
              <a:rPr lang="en-US" dirty="0" smtClean="0">
                <a:latin typeface="Verdana"/>
                <a:cs typeface="Verdana"/>
              </a:rPr>
              <a:t>prayer.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 smtClean="0">
                <a:latin typeface="Verdana"/>
                <a:cs typeface="Verdana"/>
              </a:rPr>
              <a:t>Explain </a:t>
            </a:r>
            <a:r>
              <a:rPr lang="en-US" dirty="0">
                <a:latin typeface="Verdana"/>
                <a:cs typeface="Verdana"/>
              </a:rPr>
              <a:t>the relationship between prayer and the act of </a:t>
            </a:r>
            <a:r>
              <a:rPr lang="en-US" dirty="0" smtClean="0">
                <a:latin typeface="Verdana"/>
                <a:cs typeface="Verdana"/>
              </a:rPr>
              <a:t>faith.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 smtClean="0">
                <a:latin typeface="Verdana"/>
                <a:cs typeface="Verdana"/>
              </a:rPr>
              <a:t>Outline </a:t>
            </a:r>
            <a:r>
              <a:rPr lang="en-US" dirty="0">
                <a:latin typeface="Verdana"/>
                <a:cs typeface="Verdana"/>
              </a:rPr>
              <a:t>how Abraham is a model for </a:t>
            </a:r>
            <a:r>
              <a:rPr lang="en-US" dirty="0" smtClean="0">
                <a:latin typeface="Verdana"/>
                <a:cs typeface="Verdana"/>
              </a:rPr>
              <a:t>prayer.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 smtClean="0">
                <a:latin typeface="Verdana"/>
                <a:cs typeface="Verdana"/>
              </a:rPr>
              <a:t>Commit </a:t>
            </a:r>
            <a:r>
              <a:rPr lang="en-US" dirty="0">
                <a:latin typeface="Verdana"/>
                <a:cs typeface="Verdana"/>
              </a:rPr>
              <a:t>to your own, achievable plan for daily prayer.</a:t>
            </a: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4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73972" y="2383671"/>
            <a:ext cx="287792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Prayer </a:t>
            </a:r>
            <a:r>
              <a:rPr lang="en-US" dirty="0">
                <a:latin typeface="Verdana"/>
                <a:cs typeface="Verdana"/>
              </a:rPr>
              <a:t>is turning the heart towards God. When a person prays, he enters into a living relationship with God.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(</a:t>
            </a:r>
            <a:r>
              <a:rPr lang="en-US" dirty="0" err="1">
                <a:latin typeface="Verdana"/>
                <a:cs typeface="Verdana"/>
              </a:rPr>
              <a:t>YouCat</a:t>
            </a:r>
            <a:r>
              <a:rPr lang="en-US" dirty="0">
                <a:latin typeface="Verdana"/>
                <a:cs typeface="Verdana"/>
              </a:rPr>
              <a:t> 469)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4_ppt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2681665"/>
            <a:ext cx="3622596" cy="240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09625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What </a:t>
            </a:r>
            <a:r>
              <a:rPr lang="en-US" dirty="0">
                <a:latin typeface="Verdana"/>
                <a:cs typeface="Verdana"/>
              </a:rPr>
              <a:t>is my prayer life like? </a:t>
            </a:r>
            <a:endParaRPr lang="en-US" dirty="0" smtClean="0">
              <a:latin typeface="Verdana"/>
              <a:cs typeface="Verdana"/>
            </a:endParaRPr>
          </a:p>
          <a:p>
            <a:pPr lvl="0" defTabSz="309625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 defTabSz="309625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Do </a:t>
            </a:r>
            <a:r>
              <a:rPr lang="en-US" dirty="0">
                <a:latin typeface="Verdana"/>
                <a:cs typeface="Verdana"/>
              </a:rPr>
              <a:t>I turn to God as my loving Father? Do I trust him? </a:t>
            </a:r>
            <a:endParaRPr lang="en-US" dirty="0" smtClean="0">
              <a:latin typeface="Verdana"/>
              <a:cs typeface="Verdana"/>
            </a:endParaRPr>
          </a:p>
          <a:p>
            <a:pPr lvl="0" defTabSz="309625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 defTabSz="309625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Do </a:t>
            </a:r>
            <a:r>
              <a:rPr lang="en-US" dirty="0">
                <a:latin typeface="Verdana"/>
                <a:cs typeface="Verdana"/>
              </a:rPr>
              <a:t>I trust him enough to give my whole life to him?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115</Words>
  <Application>Microsoft Macintosh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14</cp:revision>
  <dcterms:created xsi:type="dcterms:W3CDTF">2014-09-16T15:10:08Z</dcterms:created>
  <dcterms:modified xsi:type="dcterms:W3CDTF">2014-09-18T15:10:49Z</dcterms:modified>
</cp:coreProperties>
</file>