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0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C7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98" d="100"/>
          <a:sy n="98" d="100"/>
        </p:scale>
        <p:origin x="-112" y="-728"/>
      </p:cViewPr>
      <p:guideLst>
        <p:guide orient="horz" pos="1754"/>
        <p:guide pos="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3C537-AB5F-AB4A-A104-33E0BD79D780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36A2A-0D04-2942-B536-B6171D5B4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08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36A2A-0D04-2942-B536-B6171D5B42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75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3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6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5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0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7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5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6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3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5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0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0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3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C_session2_ppt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6098" y="2048697"/>
            <a:ext cx="7908664" cy="4405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buClr>
                <a:srgbClr val="F3C736"/>
              </a:buClr>
              <a:defRPr sz="1800"/>
            </a:pPr>
            <a:r>
              <a:rPr lang="en-US" dirty="0">
                <a:latin typeface="Verdana"/>
                <a:cs typeface="Verdana"/>
              </a:rPr>
              <a:t>You will be able to: 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endParaRPr lang="en-US" dirty="0">
              <a:latin typeface="Verdana"/>
              <a:cs typeface="Verdana"/>
            </a:endParaRP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50" dirty="0">
                <a:latin typeface="Verdana"/>
                <a:cs typeface="Verdana"/>
              </a:rPr>
              <a:t>Recall a definition for the human soul.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50" dirty="0">
                <a:latin typeface="Verdana"/>
                <a:cs typeface="Verdana"/>
              </a:rPr>
              <a:t>Explain how Christ revealed the dignity of human beings.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50" dirty="0">
                <a:latin typeface="Verdana"/>
                <a:cs typeface="Verdana"/>
              </a:rPr>
              <a:t>Examine how we can treat people as “things” rather than “persons”.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50" dirty="0">
                <a:latin typeface="Verdana"/>
                <a:cs typeface="Verdana"/>
              </a:rPr>
              <a:t>Outline some human abilities and experiences which point to the existence of the soul.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50" dirty="0">
                <a:latin typeface="Verdana"/>
                <a:cs typeface="Verdana"/>
              </a:rPr>
              <a:t>Determine some ways you can develop spiritually, not just </a:t>
            </a:r>
            <a:r>
              <a:rPr lang="en-US" sz="1650" dirty="0" smtClean="0">
                <a:latin typeface="Verdana"/>
                <a:cs typeface="Verdana"/>
              </a:rPr>
              <a:t/>
            </a:r>
            <a:br>
              <a:rPr lang="en-US" sz="1650" dirty="0" smtClean="0">
                <a:latin typeface="Verdana"/>
                <a:cs typeface="Verdana"/>
              </a:rPr>
            </a:br>
            <a:r>
              <a:rPr lang="en-US" sz="1650" dirty="0" smtClean="0">
                <a:latin typeface="Verdana"/>
                <a:cs typeface="Verdana"/>
              </a:rPr>
              <a:t>physically</a:t>
            </a:r>
            <a:r>
              <a:rPr lang="en-US" sz="1650" dirty="0">
                <a:latin typeface="Verdana"/>
                <a:cs typeface="Verdana"/>
              </a:rPr>
              <a:t>, and </a:t>
            </a:r>
            <a:r>
              <a:rPr lang="en-US" sz="1650" dirty="0" err="1">
                <a:latin typeface="Verdana"/>
                <a:cs typeface="Verdana"/>
              </a:rPr>
              <a:t>recognise</a:t>
            </a:r>
            <a:r>
              <a:rPr lang="en-US" sz="1650" dirty="0">
                <a:latin typeface="Verdana"/>
                <a:cs typeface="Verdana"/>
              </a:rPr>
              <a:t> what holds you back from </a:t>
            </a:r>
            <a:r>
              <a:rPr lang="en-US" sz="1650" dirty="0" smtClean="0">
                <a:latin typeface="Verdana"/>
                <a:cs typeface="Verdana"/>
              </a:rPr>
              <a:t/>
            </a:r>
            <a:br>
              <a:rPr lang="en-US" sz="1650" dirty="0" smtClean="0">
                <a:latin typeface="Verdana"/>
                <a:cs typeface="Verdana"/>
              </a:rPr>
            </a:br>
            <a:r>
              <a:rPr lang="en-US" sz="1650" dirty="0" smtClean="0">
                <a:latin typeface="Verdana"/>
                <a:cs typeface="Verdana"/>
              </a:rPr>
              <a:t>growing </a:t>
            </a:r>
            <a:r>
              <a:rPr lang="en-US" sz="1650" dirty="0">
                <a:latin typeface="Verdana"/>
                <a:cs typeface="Verdana"/>
              </a:rPr>
              <a:t>spiritually.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50" dirty="0">
                <a:latin typeface="Verdana"/>
                <a:cs typeface="Verdana"/>
              </a:rPr>
              <a:t>Examine your own life to see where you are failing to live </a:t>
            </a:r>
            <a:r>
              <a:rPr lang="en-US" sz="1650" dirty="0" smtClean="0">
                <a:latin typeface="Verdana"/>
                <a:cs typeface="Verdana"/>
              </a:rPr>
              <a:t/>
            </a:r>
            <a:br>
              <a:rPr lang="en-US" sz="1650" dirty="0" smtClean="0">
                <a:latin typeface="Verdana"/>
                <a:cs typeface="Verdana"/>
              </a:rPr>
            </a:br>
            <a:r>
              <a:rPr lang="en-US" sz="1650" dirty="0" smtClean="0">
                <a:latin typeface="Verdana"/>
                <a:cs typeface="Verdana"/>
              </a:rPr>
              <a:t>human </a:t>
            </a:r>
            <a:r>
              <a:rPr lang="en-US" sz="1650" dirty="0">
                <a:latin typeface="Verdana"/>
                <a:cs typeface="Verdana"/>
              </a:rPr>
              <a:t>dignity.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50" dirty="0" err="1">
                <a:latin typeface="Verdana"/>
                <a:cs typeface="Verdana"/>
              </a:rPr>
              <a:t>Analyse</a:t>
            </a:r>
            <a:r>
              <a:rPr lang="en-US" sz="1650" dirty="0">
                <a:latin typeface="Verdana"/>
                <a:cs typeface="Verdana"/>
              </a:rPr>
              <a:t> the way in which our culture and society attacks </a:t>
            </a:r>
            <a:r>
              <a:rPr lang="en-US" sz="1650" dirty="0" smtClean="0">
                <a:latin typeface="Verdana"/>
                <a:cs typeface="Verdana"/>
              </a:rPr>
              <a:t/>
            </a:r>
            <a:br>
              <a:rPr lang="en-US" sz="1650" dirty="0" smtClean="0">
                <a:latin typeface="Verdana"/>
                <a:cs typeface="Verdana"/>
              </a:rPr>
            </a:br>
            <a:r>
              <a:rPr lang="en-US" sz="1650" dirty="0" smtClean="0">
                <a:latin typeface="Verdana"/>
                <a:cs typeface="Verdana"/>
              </a:rPr>
              <a:t>human </a:t>
            </a:r>
            <a:r>
              <a:rPr lang="en-US" sz="1650" dirty="0">
                <a:latin typeface="Verdana"/>
                <a:cs typeface="Verdana"/>
              </a:rPr>
              <a:t>dignity.</a:t>
            </a:r>
          </a:p>
        </p:txBody>
      </p:sp>
    </p:spTree>
    <p:extLst>
      <p:ext uri="{BB962C8B-B14F-4D97-AF65-F5344CB8AC3E}">
        <p14:creationId xmlns:p14="http://schemas.microsoft.com/office/powerpoint/2010/main" val="3487606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3_ppt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90513" y="2501900"/>
            <a:ext cx="416138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 sz="1800"/>
            </a:pPr>
            <a:endParaRPr lang="en-US" dirty="0">
              <a:latin typeface="Verdana"/>
              <a:cs typeface="Verdana"/>
            </a:endParaRPr>
          </a:p>
          <a:p>
            <a:pPr lvl="0" algn="ctr">
              <a:defRPr sz="1800"/>
            </a:pPr>
            <a:r>
              <a:rPr lang="en-US" dirty="0">
                <a:latin typeface="Verdana"/>
                <a:cs typeface="Verdana"/>
              </a:rPr>
              <a:t>Jesus, the Son of God,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is </a:t>
            </a:r>
            <a:r>
              <a:rPr lang="en-US" dirty="0">
                <a:latin typeface="Verdana"/>
                <a:cs typeface="Verdana"/>
              </a:rPr>
              <a:t>the authentic true man.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In </a:t>
            </a:r>
            <a:r>
              <a:rPr lang="en-US" dirty="0">
                <a:latin typeface="Verdana"/>
                <a:cs typeface="Verdana"/>
              </a:rPr>
              <a:t>him we </a:t>
            </a:r>
            <a:r>
              <a:rPr lang="en-US" dirty="0" err="1">
                <a:latin typeface="Verdana"/>
                <a:cs typeface="Verdana"/>
              </a:rPr>
              <a:t>recognise</a:t>
            </a:r>
            <a:r>
              <a:rPr lang="en-US" dirty="0">
                <a:latin typeface="Verdana"/>
                <a:cs typeface="Verdana"/>
              </a:rPr>
              <a:t> how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God </a:t>
            </a:r>
            <a:r>
              <a:rPr lang="en-US" dirty="0">
                <a:latin typeface="Verdana"/>
                <a:cs typeface="Verdana"/>
              </a:rPr>
              <a:t>willed man to be.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(</a:t>
            </a:r>
            <a:r>
              <a:rPr lang="en-US" dirty="0" err="1">
                <a:latin typeface="Verdana"/>
                <a:cs typeface="Verdana"/>
              </a:rPr>
              <a:t>YouCat</a:t>
            </a:r>
            <a:r>
              <a:rPr lang="en-US" dirty="0">
                <a:latin typeface="Verdana"/>
                <a:cs typeface="Verdana"/>
              </a:rPr>
              <a:t> 60)</a:t>
            </a: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_ppt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10024" y="2422505"/>
            <a:ext cx="36225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Verdana"/>
                <a:cs typeface="Verdana"/>
              </a:rPr>
              <a:t>God loves us at every moment, in every “complicated” situation,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even </a:t>
            </a:r>
            <a:r>
              <a:rPr lang="en-US" dirty="0">
                <a:latin typeface="Verdana"/>
                <a:cs typeface="Verdana"/>
              </a:rPr>
              <a:t>in a state of sin. </a:t>
            </a:r>
            <a:endParaRPr lang="en-US" dirty="0" smtClean="0">
              <a:latin typeface="Verdana"/>
              <a:cs typeface="Verdana"/>
            </a:endParaRPr>
          </a:p>
          <a:p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b="1" dirty="0" smtClean="0">
                <a:latin typeface="Verdana"/>
                <a:cs typeface="Verdana"/>
              </a:rPr>
              <a:t>Do </a:t>
            </a:r>
            <a:r>
              <a:rPr lang="en-US" b="1" dirty="0">
                <a:latin typeface="Verdana"/>
                <a:cs typeface="Verdana"/>
              </a:rPr>
              <a:t>I </a:t>
            </a:r>
            <a:r>
              <a:rPr lang="en-US" b="1" dirty="0" err="1">
                <a:latin typeface="Verdana"/>
                <a:cs typeface="Verdana"/>
              </a:rPr>
              <a:t>realise</a:t>
            </a:r>
            <a:r>
              <a:rPr lang="en-US" b="1" dirty="0">
                <a:latin typeface="Verdana"/>
                <a:cs typeface="Verdana"/>
              </a:rPr>
              <a:t> how much God loves me? </a:t>
            </a:r>
            <a:endParaRPr lang="en-US" b="1" dirty="0" smtClean="0">
              <a:latin typeface="Verdana"/>
              <a:cs typeface="Verdana"/>
            </a:endParaRPr>
          </a:p>
          <a:p>
            <a:endParaRPr lang="en-US" b="1" dirty="0">
              <a:latin typeface="Verdana"/>
              <a:cs typeface="Verdana"/>
            </a:endParaRPr>
          </a:p>
          <a:p>
            <a:r>
              <a:rPr lang="en-US" b="1" dirty="0" smtClean="0">
                <a:latin typeface="Verdana"/>
                <a:cs typeface="Verdana"/>
              </a:rPr>
              <a:t>Does </a:t>
            </a:r>
            <a:r>
              <a:rPr lang="en-US" b="1" dirty="0">
                <a:latin typeface="Verdana"/>
                <a:cs typeface="Verdana"/>
              </a:rPr>
              <a:t>the way I live </a:t>
            </a:r>
            <a:r>
              <a:rPr lang="en-US" b="1" dirty="0" smtClean="0">
                <a:latin typeface="Verdana"/>
                <a:cs typeface="Verdana"/>
              </a:rPr>
              <a:t/>
            </a:r>
            <a:br>
              <a:rPr lang="en-US" b="1" dirty="0" smtClean="0">
                <a:latin typeface="Verdana"/>
                <a:cs typeface="Verdana"/>
              </a:rPr>
            </a:br>
            <a:r>
              <a:rPr lang="en-US" b="1" dirty="0" smtClean="0">
                <a:latin typeface="Verdana"/>
                <a:cs typeface="Verdana"/>
              </a:rPr>
              <a:t>reflect </a:t>
            </a:r>
            <a:r>
              <a:rPr lang="en-US" b="1" dirty="0">
                <a:latin typeface="Verdana"/>
                <a:cs typeface="Verdana"/>
              </a:rPr>
              <a:t>the dignity he </a:t>
            </a:r>
            <a:r>
              <a:rPr lang="en-US" b="1" dirty="0" smtClean="0">
                <a:latin typeface="Verdana"/>
                <a:cs typeface="Verdana"/>
              </a:rPr>
              <a:t/>
            </a:r>
            <a:br>
              <a:rPr lang="en-US" b="1" dirty="0" smtClean="0">
                <a:latin typeface="Verdana"/>
                <a:cs typeface="Verdana"/>
              </a:rPr>
            </a:br>
            <a:r>
              <a:rPr lang="en-US" b="1" dirty="0" smtClean="0">
                <a:latin typeface="Verdana"/>
                <a:cs typeface="Verdana"/>
              </a:rPr>
              <a:t>has </a:t>
            </a:r>
            <a:r>
              <a:rPr lang="en-US" b="1" dirty="0">
                <a:latin typeface="Verdana"/>
                <a:cs typeface="Verdana"/>
              </a:rPr>
              <a:t>given me?</a:t>
            </a:r>
            <a:endParaRPr lang="en-US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87</Words>
  <Application>Microsoft Macintosh PowerPoint</Application>
  <PresentationFormat>On-screen Show (4:3)</PresentationFormat>
  <Paragraphs>16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Katherine Kielty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Kielty</dc:creator>
  <cp:lastModifiedBy>Katherine Kielty</cp:lastModifiedBy>
  <cp:revision>11</cp:revision>
  <dcterms:created xsi:type="dcterms:W3CDTF">2014-09-16T15:10:08Z</dcterms:created>
  <dcterms:modified xsi:type="dcterms:W3CDTF">2014-09-18T14:56:18Z</dcterms:modified>
</cp:coreProperties>
</file>