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5" d="100"/>
          <a:sy n="105" d="100"/>
        </p:scale>
        <p:origin x="-96" y="-1144"/>
      </p:cViewPr>
      <p:guideLst>
        <p:guide orient="horz" pos="1383"/>
        <p:guide pos="4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C_session20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6" y="2059592"/>
            <a:ext cx="8527903" cy="417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You will be able to: 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Recall a definition for “conscience”.</a:t>
            </a: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Recall </a:t>
            </a:r>
            <a:r>
              <a:rPr lang="en-US" sz="1600" dirty="0">
                <a:latin typeface="Verdana"/>
                <a:cs typeface="Verdana"/>
              </a:rPr>
              <a:t>a definition for Natural Moral Law.</a:t>
            </a: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Explain </a:t>
            </a:r>
            <a:r>
              <a:rPr lang="en-US" sz="1600" dirty="0">
                <a:latin typeface="Verdana"/>
                <a:cs typeface="Verdana"/>
              </a:rPr>
              <a:t>why every human person has dignity.</a:t>
            </a: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err="1" smtClean="0">
                <a:latin typeface="Verdana"/>
                <a:cs typeface="Verdana"/>
              </a:rPr>
              <a:t>Analyse</a:t>
            </a:r>
            <a:r>
              <a:rPr lang="en-US" sz="1600" dirty="0" smtClean="0">
                <a:latin typeface="Verdana"/>
                <a:cs typeface="Verdana"/>
              </a:rPr>
              <a:t> </a:t>
            </a:r>
            <a:r>
              <a:rPr lang="en-US" sz="1600" dirty="0">
                <a:latin typeface="Verdana"/>
                <a:cs typeface="Verdana"/>
              </a:rPr>
              <a:t>moral situations to determine what good our conscience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moves </a:t>
            </a:r>
            <a:r>
              <a:rPr lang="en-US" sz="1600" dirty="0">
                <a:latin typeface="Verdana"/>
                <a:cs typeface="Verdana"/>
              </a:rPr>
              <a:t>us to do, and what evil our conscience moves us to avoid.</a:t>
            </a: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Give </a:t>
            </a:r>
            <a:r>
              <a:rPr lang="en-US" sz="1600" dirty="0">
                <a:latin typeface="Verdana"/>
                <a:cs typeface="Verdana"/>
              </a:rPr>
              <a:t>examples of doing good and avoiding evil in a young person’s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life </a:t>
            </a:r>
            <a:r>
              <a:rPr lang="en-US" sz="1600" dirty="0">
                <a:latin typeface="Verdana"/>
                <a:cs typeface="Verdana"/>
              </a:rPr>
              <a:t>that fall under the headings of the Ten Commandments.</a:t>
            </a: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Consider </a:t>
            </a:r>
            <a:r>
              <a:rPr lang="en-US" sz="1600" dirty="0">
                <a:latin typeface="Verdana"/>
                <a:cs typeface="Verdana"/>
              </a:rPr>
              <a:t>what it means to be happy in your own life.</a:t>
            </a: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Reflect </a:t>
            </a:r>
            <a:r>
              <a:rPr lang="en-US" sz="1600" dirty="0">
                <a:latin typeface="Verdana"/>
                <a:cs typeface="Verdana"/>
              </a:rPr>
              <a:t>on some real ways in the film in which </a:t>
            </a:r>
            <a:r>
              <a:rPr lang="en-US" sz="1600" dirty="0" smtClean="0">
                <a:latin typeface="Verdana"/>
                <a:cs typeface="Verdana"/>
              </a:rPr>
              <a:t>the</a:t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Beatitudes </a:t>
            </a:r>
            <a:r>
              <a:rPr lang="en-US" sz="1600" dirty="0">
                <a:latin typeface="Verdana"/>
                <a:cs typeface="Verdana"/>
              </a:rPr>
              <a:t>are shown to be true.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876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20_pp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10497" y="1693333"/>
            <a:ext cx="3712550" cy="244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1600" dirty="0">
                <a:latin typeface="Verdana"/>
                <a:cs typeface="Verdana"/>
              </a:rPr>
              <a:t>Because we are willed, loved, created and redeemed by God,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we </a:t>
            </a:r>
            <a:r>
              <a:rPr lang="en-US" sz="1600" dirty="0">
                <a:latin typeface="Verdana"/>
                <a:cs typeface="Verdana"/>
              </a:rPr>
              <a:t>have a special dignity as his son or daughter. Every human person shares this dignity.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God </a:t>
            </a:r>
            <a:r>
              <a:rPr lang="en-US" sz="1600" dirty="0">
                <a:latin typeface="Verdana"/>
                <a:cs typeface="Verdana"/>
              </a:rPr>
              <a:t>looks upon each person and loves them as though they were the only creature that existed.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52</Words>
  <Application>Microsoft Macintosh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Katherine Kielty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Kielty</dc:creator>
  <cp:lastModifiedBy>Katherine Kielty</cp:lastModifiedBy>
  <cp:revision>30</cp:revision>
  <dcterms:created xsi:type="dcterms:W3CDTF">2014-09-16T15:10:08Z</dcterms:created>
  <dcterms:modified xsi:type="dcterms:W3CDTF">2014-10-15T06:54:24Z</dcterms:modified>
</cp:coreProperties>
</file>