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60" r:id="rId2"/>
    <p:sldId id="256" r:id="rId3"/>
    <p:sldId id="257" r:id="rId4"/>
    <p:sldId id="259" r:id="rId5"/>
    <p:sldId id="261" r:id="rId6"/>
    <p:sldId id="258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C7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 varScale="1">
        <p:scale>
          <a:sx n="98" d="100"/>
          <a:sy n="98" d="100"/>
        </p:scale>
        <p:origin x="-112" y="-728"/>
      </p:cViewPr>
      <p:guideLst>
        <p:guide orient="horz" pos="1521"/>
        <p:guide pos="43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03C537-AB5F-AB4A-A104-33E0BD79D780}" type="datetimeFigureOut">
              <a:rPr lang="en-US" smtClean="0"/>
              <a:t>18/09/2014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E36A2A-0D04-2942-B536-B6171D5B4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3089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E36A2A-0D04-2942-B536-B6171D5B42F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3755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A11E3-FAF7-5F42-8B41-6F1FD460749C}" type="datetimeFigureOut">
              <a:rPr lang="en-US" smtClean="0"/>
              <a:t>18/09/2014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E2346-02BB-DD43-BE6B-C9A52DF34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41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A11E3-FAF7-5F42-8B41-6F1FD460749C}" type="datetimeFigureOut">
              <a:rPr lang="en-US" smtClean="0"/>
              <a:t>18/09/2014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E2346-02BB-DD43-BE6B-C9A52DF34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138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A11E3-FAF7-5F42-8B41-6F1FD460749C}" type="datetimeFigureOut">
              <a:rPr lang="en-US" smtClean="0"/>
              <a:t>18/09/2014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E2346-02BB-DD43-BE6B-C9A52DF34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860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A11E3-FAF7-5F42-8B41-6F1FD460749C}" type="datetimeFigureOut">
              <a:rPr lang="en-US" smtClean="0"/>
              <a:t>18/09/2014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E2346-02BB-DD43-BE6B-C9A52DF34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150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A11E3-FAF7-5F42-8B41-6F1FD460749C}" type="datetimeFigureOut">
              <a:rPr lang="en-US" smtClean="0"/>
              <a:t>18/09/2014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E2346-02BB-DD43-BE6B-C9A52DF34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201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A11E3-FAF7-5F42-8B41-6F1FD460749C}" type="datetimeFigureOut">
              <a:rPr lang="en-US" smtClean="0"/>
              <a:t>18/09/2014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E2346-02BB-DD43-BE6B-C9A52DF34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873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A11E3-FAF7-5F42-8B41-6F1FD460749C}" type="datetimeFigureOut">
              <a:rPr lang="en-US" smtClean="0"/>
              <a:t>18/09/2014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E2346-02BB-DD43-BE6B-C9A52DF34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856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A11E3-FAF7-5F42-8B41-6F1FD460749C}" type="datetimeFigureOut">
              <a:rPr lang="en-US" smtClean="0"/>
              <a:t>18/09/2014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E2346-02BB-DD43-BE6B-C9A52DF34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56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A11E3-FAF7-5F42-8B41-6F1FD460749C}" type="datetimeFigureOut">
              <a:rPr lang="en-US" smtClean="0"/>
              <a:t>18/09/2014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E2346-02BB-DD43-BE6B-C9A52DF34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432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A11E3-FAF7-5F42-8B41-6F1FD460749C}" type="datetimeFigureOut">
              <a:rPr lang="en-US" smtClean="0"/>
              <a:t>18/09/2014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E2346-02BB-DD43-BE6B-C9A52DF34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154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A11E3-FAF7-5F42-8B41-6F1FD460749C}" type="datetimeFigureOut">
              <a:rPr lang="en-US" smtClean="0"/>
              <a:t>18/09/2014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E2346-02BB-DD43-BE6B-C9A52DF34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602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A11E3-FAF7-5F42-8B41-6F1FD460749C}" type="datetimeFigureOut">
              <a:rPr lang="en-US" smtClean="0"/>
              <a:t>18/09/2014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9E2346-02BB-DD43-BE6B-C9A52DF34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403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IC_session2_pp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37471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IC_session2_ppt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16098" y="2150297"/>
            <a:ext cx="7908664" cy="4071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20000"/>
              </a:lnSpc>
              <a:buClr>
                <a:srgbClr val="F3C736"/>
              </a:buClr>
              <a:defRPr sz="1800"/>
            </a:pPr>
            <a:r>
              <a:rPr lang="en-US" dirty="0">
                <a:latin typeface="Verdana"/>
                <a:cs typeface="Verdana"/>
              </a:rPr>
              <a:t>You will be able to: </a:t>
            </a:r>
          </a:p>
          <a:p>
            <a:pPr marL="285750" lvl="0" indent="-285750">
              <a:lnSpc>
                <a:spcPct val="120000"/>
              </a:lnSpc>
              <a:buClr>
                <a:srgbClr val="F3C736"/>
              </a:buClr>
              <a:buFont typeface="Arial"/>
              <a:buChar char="•"/>
              <a:defRPr sz="1800"/>
            </a:pPr>
            <a:endParaRPr lang="en-US" dirty="0">
              <a:latin typeface="Verdana"/>
              <a:cs typeface="Verdana"/>
            </a:endParaRPr>
          </a:p>
          <a:p>
            <a:pPr marL="285750" lvl="0" indent="-285750">
              <a:lnSpc>
                <a:spcPct val="120000"/>
              </a:lnSpc>
              <a:buClr>
                <a:srgbClr val="F3C736"/>
              </a:buClr>
              <a:buFont typeface="Arial"/>
              <a:buChar char="•"/>
              <a:defRPr sz="1800"/>
            </a:pPr>
            <a:r>
              <a:rPr lang="en-US" dirty="0">
                <a:latin typeface="Verdana"/>
                <a:cs typeface="Verdana"/>
              </a:rPr>
              <a:t>Recall a definition for “mystery”.</a:t>
            </a:r>
          </a:p>
          <a:p>
            <a:pPr marL="285750" lvl="0" indent="-285750">
              <a:lnSpc>
                <a:spcPct val="120000"/>
              </a:lnSpc>
              <a:buClr>
                <a:srgbClr val="F3C736"/>
              </a:buClr>
              <a:buFont typeface="Arial"/>
              <a:buChar char="•"/>
              <a:defRPr sz="1800"/>
            </a:pPr>
            <a:r>
              <a:rPr lang="en-US" dirty="0">
                <a:latin typeface="Verdana"/>
                <a:cs typeface="Verdana"/>
              </a:rPr>
              <a:t>Recall a definition for “consubstantial”.</a:t>
            </a:r>
          </a:p>
          <a:p>
            <a:pPr marL="285750" lvl="0" indent="-285750">
              <a:lnSpc>
                <a:spcPct val="120000"/>
              </a:lnSpc>
              <a:buClr>
                <a:srgbClr val="F3C736"/>
              </a:buClr>
              <a:buFont typeface="Arial"/>
              <a:buChar char="•"/>
              <a:defRPr sz="1800"/>
            </a:pPr>
            <a:r>
              <a:rPr lang="en-US" dirty="0">
                <a:latin typeface="Verdana"/>
                <a:cs typeface="Verdana"/>
              </a:rPr>
              <a:t>Use the words “Being” and “Person” correctly </a:t>
            </a:r>
            <a:r>
              <a:rPr lang="en-US" dirty="0" smtClean="0">
                <a:latin typeface="Verdana"/>
                <a:cs typeface="Verdana"/>
              </a:rPr>
              <a:t>in </a:t>
            </a:r>
            <a:r>
              <a:rPr lang="en-US" dirty="0">
                <a:latin typeface="Verdana"/>
                <a:cs typeface="Verdana"/>
              </a:rPr>
              <a:t>relation to </a:t>
            </a:r>
            <a:r>
              <a:rPr lang="en-US" dirty="0" smtClean="0">
                <a:latin typeface="Verdana"/>
                <a:cs typeface="Verdana"/>
              </a:rPr>
              <a:t/>
            </a:r>
            <a:br>
              <a:rPr lang="en-US" dirty="0" smtClean="0">
                <a:latin typeface="Verdana"/>
                <a:cs typeface="Verdana"/>
              </a:rPr>
            </a:br>
            <a:r>
              <a:rPr lang="en-US" dirty="0" smtClean="0">
                <a:latin typeface="Verdana"/>
                <a:cs typeface="Verdana"/>
              </a:rPr>
              <a:t>the </a:t>
            </a:r>
            <a:r>
              <a:rPr lang="en-US" dirty="0">
                <a:latin typeface="Verdana"/>
                <a:cs typeface="Verdana"/>
              </a:rPr>
              <a:t>Trinity.</a:t>
            </a:r>
          </a:p>
          <a:p>
            <a:pPr marL="285750" lvl="0" indent="-285750">
              <a:lnSpc>
                <a:spcPct val="120000"/>
              </a:lnSpc>
              <a:buClr>
                <a:srgbClr val="F3C736"/>
              </a:buClr>
              <a:buFont typeface="Arial"/>
              <a:buChar char="•"/>
              <a:defRPr sz="1800"/>
            </a:pPr>
            <a:r>
              <a:rPr lang="en-US" dirty="0">
                <a:latin typeface="Verdana"/>
                <a:cs typeface="Verdana"/>
              </a:rPr>
              <a:t>Use Scripture to explain the relationship between God the </a:t>
            </a:r>
            <a:r>
              <a:rPr lang="en-US" dirty="0" smtClean="0">
                <a:latin typeface="Verdana"/>
                <a:cs typeface="Verdana"/>
              </a:rPr>
              <a:t>Son </a:t>
            </a:r>
            <a:r>
              <a:rPr lang="en-US" dirty="0">
                <a:latin typeface="Verdana"/>
                <a:cs typeface="Verdana"/>
              </a:rPr>
              <a:t>and God the Father, and how Jesus reveals the Father.</a:t>
            </a:r>
          </a:p>
          <a:p>
            <a:pPr marL="285750" lvl="0" indent="-285750">
              <a:lnSpc>
                <a:spcPct val="120000"/>
              </a:lnSpc>
              <a:buClr>
                <a:srgbClr val="F3C736"/>
              </a:buClr>
              <a:buFont typeface="Arial"/>
              <a:buChar char="•"/>
              <a:defRPr sz="1800"/>
            </a:pPr>
            <a:r>
              <a:rPr lang="en-US" dirty="0">
                <a:latin typeface="Verdana"/>
                <a:cs typeface="Verdana"/>
              </a:rPr>
              <a:t>Explain that God’s inner secret is his communion of </a:t>
            </a:r>
            <a:r>
              <a:rPr lang="en-US" dirty="0" smtClean="0">
                <a:latin typeface="Verdana"/>
                <a:cs typeface="Verdana"/>
              </a:rPr>
              <a:t/>
            </a:r>
            <a:br>
              <a:rPr lang="en-US" dirty="0" smtClean="0">
                <a:latin typeface="Verdana"/>
                <a:cs typeface="Verdana"/>
              </a:rPr>
            </a:br>
            <a:r>
              <a:rPr lang="en-US" dirty="0" smtClean="0">
                <a:latin typeface="Verdana"/>
                <a:cs typeface="Verdana"/>
              </a:rPr>
              <a:t>three </a:t>
            </a:r>
            <a:r>
              <a:rPr lang="en-US" dirty="0">
                <a:latin typeface="Verdana"/>
                <a:cs typeface="Verdana"/>
              </a:rPr>
              <a:t>Persons. </a:t>
            </a:r>
          </a:p>
          <a:p>
            <a:pPr marL="285750" lvl="0" indent="-285750">
              <a:lnSpc>
                <a:spcPct val="120000"/>
              </a:lnSpc>
              <a:buClr>
                <a:srgbClr val="F3C736"/>
              </a:buClr>
              <a:buFont typeface="Arial"/>
              <a:buChar char="•"/>
              <a:defRPr sz="1800"/>
            </a:pPr>
            <a:r>
              <a:rPr lang="en-US" dirty="0">
                <a:latin typeface="Verdana"/>
                <a:cs typeface="Verdana"/>
              </a:rPr>
              <a:t>Grasp that Jesus died to draw you personally into </a:t>
            </a:r>
            <a:r>
              <a:rPr lang="en-US" dirty="0" smtClean="0">
                <a:latin typeface="Verdana"/>
                <a:cs typeface="Verdana"/>
              </a:rPr>
              <a:t/>
            </a:r>
            <a:br>
              <a:rPr lang="en-US" dirty="0" smtClean="0">
                <a:latin typeface="Verdana"/>
                <a:cs typeface="Verdana"/>
              </a:rPr>
            </a:br>
            <a:r>
              <a:rPr lang="en-US" dirty="0" smtClean="0">
                <a:latin typeface="Verdana"/>
                <a:cs typeface="Verdana"/>
              </a:rPr>
              <a:t>this </a:t>
            </a:r>
            <a:r>
              <a:rPr lang="en-US" dirty="0">
                <a:latin typeface="Verdana"/>
                <a:cs typeface="Verdana"/>
              </a:rPr>
              <a:t>relationship.</a:t>
            </a:r>
          </a:p>
        </p:txBody>
      </p:sp>
    </p:spTree>
    <p:extLst>
      <p:ext uri="{BB962C8B-B14F-4D97-AF65-F5344CB8AC3E}">
        <p14:creationId xmlns:p14="http://schemas.microsoft.com/office/powerpoint/2010/main" val="34876063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IC_session2_ppt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690513" y="2501900"/>
            <a:ext cx="416138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508254">
              <a:defRPr sz="1800"/>
            </a:pPr>
            <a:r>
              <a:rPr lang="en-US" dirty="0" smtClean="0">
                <a:latin typeface="Verdana"/>
                <a:cs typeface="Verdana"/>
              </a:rPr>
              <a:t>God </a:t>
            </a:r>
            <a:r>
              <a:rPr lang="en-US" dirty="0">
                <a:latin typeface="Verdana"/>
                <a:cs typeface="Verdana"/>
              </a:rPr>
              <a:t>has revealed his inner </a:t>
            </a:r>
            <a:r>
              <a:rPr lang="en-US" dirty="0" smtClean="0">
                <a:latin typeface="Verdana"/>
                <a:cs typeface="Verdana"/>
              </a:rPr>
              <a:t/>
            </a:r>
            <a:br>
              <a:rPr lang="en-US" dirty="0" smtClean="0">
                <a:latin typeface="Verdana"/>
                <a:cs typeface="Verdana"/>
              </a:rPr>
            </a:br>
            <a:r>
              <a:rPr lang="en-US" dirty="0" smtClean="0">
                <a:latin typeface="Verdana"/>
                <a:cs typeface="Verdana"/>
              </a:rPr>
              <a:t>secret </a:t>
            </a:r>
            <a:r>
              <a:rPr lang="en-US" dirty="0">
                <a:latin typeface="Verdana"/>
                <a:cs typeface="Verdana"/>
              </a:rPr>
              <a:t>to us: he is not alone </a:t>
            </a:r>
            <a:r>
              <a:rPr lang="en-US" dirty="0" smtClean="0">
                <a:latin typeface="Verdana"/>
                <a:cs typeface="Verdana"/>
              </a:rPr>
              <a:t/>
            </a:r>
            <a:br>
              <a:rPr lang="en-US" dirty="0" smtClean="0">
                <a:latin typeface="Verdana"/>
                <a:cs typeface="Verdana"/>
              </a:rPr>
            </a:br>
            <a:r>
              <a:rPr lang="en-US" dirty="0" smtClean="0">
                <a:latin typeface="Verdana"/>
                <a:cs typeface="Verdana"/>
              </a:rPr>
              <a:t>and </a:t>
            </a:r>
            <a:r>
              <a:rPr lang="en-US" dirty="0">
                <a:latin typeface="Verdana"/>
                <a:cs typeface="Verdana"/>
              </a:rPr>
              <a:t>solitary, he is a communion </a:t>
            </a:r>
            <a:r>
              <a:rPr lang="en-US" dirty="0" smtClean="0">
                <a:latin typeface="Verdana"/>
                <a:cs typeface="Verdana"/>
              </a:rPr>
              <a:t/>
            </a:r>
            <a:br>
              <a:rPr lang="en-US" dirty="0" smtClean="0">
                <a:latin typeface="Verdana"/>
                <a:cs typeface="Verdana"/>
              </a:rPr>
            </a:br>
            <a:r>
              <a:rPr lang="en-US" dirty="0" smtClean="0">
                <a:latin typeface="Verdana"/>
                <a:cs typeface="Verdana"/>
              </a:rPr>
              <a:t>of </a:t>
            </a:r>
            <a:r>
              <a:rPr lang="en-US" dirty="0">
                <a:latin typeface="Verdana"/>
                <a:cs typeface="Verdana"/>
              </a:rPr>
              <a:t>three Persons, Father, </a:t>
            </a:r>
            <a:r>
              <a:rPr lang="en-US" dirty="0" smtClean="0">
                <a:latin typeface="Verdana"/>
                <a:cs typeface="Verdana"/>
              </a:rPr>
              <a:t>Son </a:t>
            </a:r>
            <a:br>
              <a:rPr lang="en-US" dirty="0" smtClean="0">
                <a:latin typeface="Verdana"/>
                <a:cs typeface="Verdana"/>
              </a:rPr>
            </a:br>
            <a:r>
              <a:rPr lang="en-US" dirty="0" smtClean="0">
                <a:latin typeface="Verdana"/>
                <a:cs typeface="Verdana"/>
              </a:rPr>
              <a:t>and </a:t>
            </a:r>
            <a:r>
              <a:rPr lang="en-US" dirty="0">
                <a:latin typeface="Verdana"/>
                <a:cs typeface="Verdana"/>
              </a:rPr>
              <a:t>Holy Spirit. The love in the heart of God is so great, </a:t>
            </a:r>
            <a:r>
              <a:rPr lang="en-US" dirty="0" smtClean="0">
                <a:latin typeface="Verdana"/>
                <a:cs typeface="Verdana"/>
              </a:rPr>
              <a:t/>
            </a:r>
            <a:br>
              <a:rPr lang="en-US" dirty="0" smtClean="0">
                <a:latin typeface="Verdana"/>
                <a:cs typeface="Verdana"/>
              </a:rPr>
            </a:br>
            <a:r>
              <a:rPr lang="en-US" dirty="0" smtClean="0">
                <a:latin typeface="Verdana"/>
                <a:cs typeface="Verdana"/>
              </a:rPr>
              <a:t>he </a:t>
            </a:r>
            <a:r>
              <a:rPr lang="en-US" dirty="0">
                <a:latin typeface="Verdana"/>
                <a:cs typeface="Verdana"/>
              </a:rPr>
              <a:t>longs to share </a:t>
            </a:r>
            <a:r>
              <a:rPr lang="en-US" dirty="0" smtClean="0">
                <a:latin typeface="Verdana"/>
                <a:cs typeface="Verdana"/>
              </a:rPr>
              <a:t>himself </a:t>
            </a:r>
            <a:br>
              <a:rPr lang="en-US" dirty="0" smtClean="0">
                <a:latin typeface="Verdana"/>
                <a:cs typeface="Verdana"/>
              </a:rPr>
            </a:br>
            <a:r>
              <a:rPr lang="en-US" dirty="0" smtClean="0">
                <a:latin typeface="Verdana"/>
                <a:cs typeface="Verdana"/>
              </a:rPr>
              <a:t>with </a:t>
            </a:r>
            <a:r>
              <a:rPr lang="en-US" dirty="0">
                <a:latin typeface="Verdana"/>
                <a:cs typeface="Verdana"/>
              </a:rPr>
              <a:t>us.</a:t>
            </a:r>
          </a:p>
        </p:txBody>
      </p:sp>
    </p:spTree>
    <p:extLst>
      <p:ext uri="{BB962C8B-B14F-4D97-AF65-F5344CB8AC3E}">
        <p14:creationId xmlns:p14="http://schemas.microsoft.com/office/powerpoint/2010/main" val="14237471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IC_session2_ppt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37471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IC_session2_ppt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86781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IC_session1_ppt4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210024" y="2531309"/>
            <a:ext cx="3622596" cy="2862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Verdana"/>
                <a:cs typeface="Verdana"/>
              </a:rPr>
              <a:t>What do I sometimes </a:t>
            </a:r>
            <a:endParaRPr lang="en-US" dirty="0" smtClean="0">
              <a:latin typeface="Verdana"/>
              <a:cs typeface="Verdana"/>
            </a:endParaRPr>
          </a:p>
          <a:p>
            <a:r>
              <a:rPr lang="en-US" dirty="0" smtClean="0">
                <a:latin typeface="Verdana"/>
                <a:cs typeface="Verdana"/>
              </a:rPr>
              <a:t>long for </a:t>
            </a:r>
            <a:r>
              <a:rPr lang="en-US" dirty="0">
                <a:latin typeface="Verdana"/>
                <a:cs typeface="Verdana"/>
              </a:rPr>
              <a:t>in my life? </a:t>
            </a:r>
            <a:endParaRPr lang="en-US" dirty="0" smtClean="0">
              <a:latin typeface="Verdana"/>
              <a:cs typeface="Verdana"/>
            </a:endParaRPr>
          </a:p>
          <a:p>
            <a:endParaRPr lang="en-US" dirty="0" smtClean="0">
              <a:latin typeface="Verdana"/>
              <a:cs typeface="Verdana"/>
            </a:endParaRPr>
          </a:p>
          <a:p>
            <a:r>
              <a:rPr lang="en-US" dirty="0" smtClean="0">
                <a:latin typeface="Verdana"/>
                <a:cs typeface="Verdana"/>
              </a:rPr>
              <a:t>How </a:t>
            </a:r>
            <a:r>
              <a:rPr lang="en-US" dirty="0">
                <a:latin typeface="Verdana"/>
                <a:cs typeface="Verdana"/>
              </a:rPr>
              <a:t>does it make me feel</a:t>
            </a:r>
            <a:r>
              <a:rPr lang="en-US" dirty="0" smtClean="0">
                <a:latin typeface="Verdana"/>
                <a:cs typeface="Verdana"/>
              </a:rPr>
              <a:t>?</a:t>
            </a:r>
          </a:p>
          <a:p>
            <a:endParaRPr lang="en-US" dirty="0">
              <a:latin typeface="Verdana"/>
              <a:cs typeface="Verdana"/>
            </a:endParaRPr>
          </a:p>
          <a:p>
            <a:r>
              <a:rPr lang="en-US" dirty="0" smtClean="0">
                <a:latin typeface="Verdana"/>
                <a:cs typeface="Verdana"/>
              </a:rPr>
              <a:t>What </a:t>
            </a:r>
            <a:r>
              <a:rPr lang="en-US" dirty="0">
                <a:latin typeface="Verdana"/>
                <a:cs typeface="Verdana"/>
              </a:rPr>
              <a:t>amazing thing did I learn about God today</a:t>
            </a:r>
            <a:r>
              <a:rPr lang="en-US" dirty="0" smtClean="0">
                <a:latin typeface="Verdana"/>
                <a:cs typeface="Verdana"/>
              </a:rPr>
              <a:t>?</a:t>
            </a:r>
          </a:p>
          <a:p>
            <a:r>
              <a:rPr lang="en-US" dirty="0" smtClean="0">
                <a:latin typeface="Verdana"/>
                <a:cs typeface="Verdana"/>
              </a:rPr>
              <a:t> </a:t>
            </a:r>
            <a:endParaRPr lang="en-US" dirty="0" smtClean="0">
              <a:latin typeface="Verdana"/>
              <a:cs typeface="Verdana"/>
            </a:endParaRPr>
          </a:p>
          <a:p>
            <a:r>
              <a:rPr lang="en-US" dirty="0" smtClean="0">
                <a:latin typeface="Verdana"/>
                <a:cs typeface="Verdana"/>
              </a:rPr>
              <a:t>Can </a:t>
            </a:r>
            <a:r>
              <a:rPr lang="en-US" dirty="0">
                <a:latin typeface="Verdana"/>
                <a:cs typeface="Verdana"/>
              </a:rPr>
              <a:t>he </a:t>
            </a:r>
            <a:r>
              <a:rPr lang="en-US" dirty="0" err="1">
                <a:latin typeface="Verdana"/>
                <a:cs typeface="Verdana"/>
              </a:rPr>
              <a:t>fulfil</a:t>
            </a:r>
            <a:r>
              <a:rPr lang="en-US" dirty="0">
                <a:latin typeface="Verdana"/>
                <a:cs typeface="Verdana"/>
              </a:rPr>
              <a:t> everything </a:t>
            </a:r>
            <a:endParaRPr lang="en-US" dirty="0" smtClean="0">
              <a:latin typeface="Verdana"/>
              <a:cs typeface="Verdana"/>
            </a:endParaRPr>
          </a:p>
          <a:p>
            <a:r>
              <a:rPr lang="en-US" dirty="0" smtClean="0">
                <a:latin typeface="Verdana"/>
                <a:cs typeface="Verdana"/>
              </a:rPr>
              <a:t>I </a:t>
            </a:r>
            <a:r>
              <a:rPr lang="en-US" dirty="0">
                <a:latin typeface="Verdana"/>
                <a:cs typeface="Verdana"/>
              </a:rPr>
              <a:t>long for?</a:t>
            </a:r>
          </a:p>
        </p:txBody>
      </p:sp>
    </p:spTree>
    <p:extLst>
      <p:ext uri="{BB962C8B-B14F-4D97-AF65-F5344CB8AC3E}">
        <p14:creationId xmlns:p14="http://schemas.microsoft.com/office/powerpoint/2010/main" val="14237471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1046</TotalTime>
  <Words>78</Words>
  <Application>Microsoft Macintosh PowerPoint</Application>
  <PresentationFormat>On-screen Show (4:3)</PresentationFormat>
  <Paragraphs>19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Katherine Kielty Ltd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Katherine Kielty</dc:creator>
  <cp:lastModifiedBy>Katherine Kielty</cp:lastModifiedBy>
  <cp:revision>9</cp:revision>
  <dcterms:created xsi:type="dcterms:W3CDTF">2014-09-16T15:10:08Z</dcterms:created>
  <dcterms:modified xsi:type="dcterms:W3CDTF">2014-09-18T14:55:03Z</dcterms:modified>
</cp:coreProperties>
</file>