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62" r:id="rId4"/>
    <p:sldId id="257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96" y="-1064"/>
      </p:cViewPr>
      <p:guideLst>
        <p:guide orient="horz" pos="1383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18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059592"/>
            <a:ext cx="8527903" cy="411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a definition for virtue.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List </a:t>
            </a:r>
            <a:r>
              <a:rPr lang="en-US" sz="1600" dirty="0">
                <a:latin typeface="Verdana"/>
                <a:cs typeface="Verdana"/>
              </a:rPr>
              <a:t>and recall definitions for the four human virtues.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Give </a:t>
            </a:r>
            <a:r>
              <a:rPr lang="en-US" sz="1600" dirty="0">
                <a:latin typeface="Verdana"/>
                <a:cs typeface="Verdana"/>
              </a:rPr>
              <a:t>an example of how each virtue was lived in the life of a recent saint.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Explain </a:t>
            </a:r>
            <a:r>
              <a:rPr lang="en-US" sz="1600" dirty="0">
                <a:latin typeface="Verdana"/>
                <a:cs typeface="Verdana"/>
              </a:rPr>
              <a:t>the relationship between the human virtues </a:t>
            </a:r>
            <a:r>
              <a:rPr lang="en-US" sz="1600" dirty="0" smtClean="0">
                <a:latin typeface="Verdana"/>
                <a:cs typeface="Verdana"/>
              </a:rPr>
              <a:t>and the 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supernatural </a:t>
            </a:r>
            <a:r>
              <a:rPr lang="en-US" sz="1600" dirty="0">
                <a:latin typeface="Verdana"/>
                <a:cs typeface="Verdana"/>
              </a:rPr>
              <a:t>virtues and the Gifts of the Holy Spirit.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Identify </a:t>
            </a:r>
            <a:r>
              <a:rPr lang="en-US" sz="1600" dirty="0">
                <a:latin typeface="Verdana"/>
                <a:cs typeface="Verdana"/>
              </a:rPr>
              <a:t>some potential challenges for young people </a:t>
            </a:r>
            <a:r>
              <a:rPr lang="en-US" sz="1600" dirty="0" smtClean="0">
                <a:latin typeface="Verdana"/>
                <a:cs typeface="Verdana"/>
              </a:rPr>
              <a:t>in trying </a:t>
            </a:r>
            <a:r>
              <a:rPr lang="en-US" sz="1600" dirty="0">
                <a:latin typeface="Verdana"/>
                <a:cs typeface="Verdana"/>
              </a:rPr>
              <a:t>to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live </a:t>
            </a:r>
            <a:r>
              <a:rPr lang="en-US" sz="1600" dirty="0">
                <a:latin typeface="Verdana"/>
                <a:cs typeface="Verdana"/>
              </a:rPr>
              <a:t>these virtues.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Identify </a:t>
            </a:r>
            <a:r>
              <a:rPr lang="en-US" sz="1600" dirty="0">
                <a:latin typeface="Verdana"/>
                <a:cs typeface="Verdana"/>
              </a:rPr>
              <a:t>some areas in your own life where God is </a:t>
            </a:r>
            <a:r>
              <a:rPr lang="en-US" sz="1600" dirty="0" smtClean="0">
                <a:latin typeface="Verdana"/>
                <a:cs typeface="Verdana"/>
              </a:rPr>
              <a:t>calling you 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to </a:t>
            </a:r>
            <a:r>
              <a:rPr lang="en-US" sz="1600" dirty="0">
                <a:latin typeface="Verdana"/>
                <a:cs typeface="Verdana"/>
              </a:rPr>
              <a:t>grow in prudence, justice, temperance or fortitude.</a:t>
            </a:r>
          </a:p>
          <a:p>
            <a:pPr marL="285750" lvl="0" indent="-28575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Determine </a:t>
            </a:r>
            <a:r>
              <a:rPr lang="en-US" sz="1600" dirty="0">
                <a:latin typeface="Verdana"/>
                <a:cs typeface="Verdana"/>
              </a:rPr>
              <a:t>the relationship between life in Christ and prayer.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8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3155385"/>
            <a:ext cx="852790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dirty="0">
                <a:latin typeface="Verdana"/>
                <a:cs typeface="Verdana"/>
              </a:rPr>
              <a:t>Beside the picture of each holy person or saint,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latin typeface="Verdana"/>
                <a:cs typeface="Verdana"/>
              </a:rPr>
              <a:t>write </a:t>
            </a:r>
            <a:r>
              <a:rPr lang="en-US" dirty="0">
                <a:latin typeface="Verdana"/>
                <a:cs typeface="Verdana"/>
              </a:rPr>
              <a:t>a word which describes them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latin typeface="Verdana"/>
                <a:cs typeface="Verdana"/>
              </a:rPr>
              <a:t>and </a:t>
            </a:r>
            <a:r>
              <a:rPr lang="en-US" dirty="0">
                <a:latin typeface="Verdana"/>
                <a:cs typeface="Verdana"/>
              </a:rPr>
              <a:t>their </a:t>
            </a:r>
            <a:r>
              <a:rPr lang="en-US" dirty="0" smtClean="0">
                <a:latin typeface="Verdana"/>
                <a:cs typeface="Verdana"/>
              </a:rPr>
              <a:t>relationship </a:t>
            </a:r>
            <a:r>
              <a:rPr lang="en-US" dirty="0">
                <a:latin typeface="Verdana"/>
                <a:cs typeface="Verdana"/>
              </a:rPr>
              <a:t>with God.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3075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C_session18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8572" y="2374042"/>
            <a:ext cx="4687311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God our Father calls us to be perfect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as </a:t>
            </a:r>
            <a:r>
              <a:rPr lang="en-US" sz="1600" dirty="0">
                <a:latin typeface="Verdana"/>
                <a:cs typeface="Verdana"/>
              </a:rPr>
              <a:t>he is perfect. He is constantly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drawing </a:t>
            </a:r>
            <a:r>
              <a:rPr lang="en-US" sz="1600" dirty="0">
                <a:latin typeface="Verdana"/>
                <a:cs typeface="Verdana"/>
              </a:rPr>
              <a:t>us to himself. This means that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we </a:t>
            </a:r>
            <a:r>
              <a:rPr lang="en-US" sz="1600" dirty="0">
                <a:latin typeface="Verdana"/>
                <a:cs typeface="Verdana"/>
              </a:rPr>
              <a:t>need to change a lot along the way. With his grace, we grow in virtues –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firm </a:t>
            </a:r>
            <a:r>
              <a:rPr lang="en-US" sz="1600" dirty="0">
                <a:latin typeface="Verdana"/>
                <a:cs typeface="Verdana"/>
              </a:rPr>
              <a:t>dispositions for doing good.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8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55809" y="2532893"/>
            <a:ext cx="4192410" cy="1265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What </a:t>
            </a:r>
            <a:r>
              <a:rPr lang="en-US" sz="1600" dirty="0">
                <a:latin typeface="Verdana"/>
                <a:cs typeface="Verdana"/>
              </a:rPr>
              <a:t>kind of life do I </a:t>
            </a:r>
            <a:r>
              <a:rPr lang="en-US" sz="1600" dirty="0" smtClean="0">
                <a:latin typeface="Verdana"/>
                <a:cs typeface="Verdana"/>
              </a:rPr>
              <a:t>want </a:t>
            </a:r>
            <a:r>
              <a:rPr lang="en-US" sz="1600" dirty="0">
                <a:latin typeface="Verdana"/>
                <a:cs typeface="Verdana"/>
              </a:rPr>
              <a:t>to lead</a:t>
            </a:r>
            <a:r>
              <a:rPr lang="en-US" sz="1600" dirty="0" smtClean="0">
                <a:latin typeface="Verdana"/>
                <a:cs typeface="Verdana"/>
              </a:rPr>
              <a:t>?</a:t>
            </a:r>
          </a:p>
          <a:p>
            <a:pPr lvl="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What </a:t>
            </a:r>
            <a:r>
              <a:rPr lang="en-US" sz="1600" dirty="0">
                <a:latin typeface="Verdana"/>
                <a:cs typeface="Verdana"/>
              </a:rPr>
              <a:t>kind of person would I </a:t>
            </a:r>
            <a:endParaRPr lang="en-US" sz="1600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like </a:t>
            </a:r>
            <a:r>
              <a:rPr lang="en-US" sz="1600" dirty="0">
                <a:latin typeface="Verdana"/>
                <a:cs typeface="Verdana"/>
              </a:rPr>
              <a:t>to become?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8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5618" y="2399846"/>
            <a:ext cx="3628572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Do I desire to live the life God </a:t>
            </a:r>
            <a:r>
              <a:rPr lang="en-US" sz="1600" dirty="0" smtClean="0">
                <a:latin typeface="Verdana"/>
                <a:cs typeface="Verdana"/>
              </a:rPr>
              <a:t>wants for </a:t>
            </a:r>
            <a:r>
              <a:rPr lang="en-US" sz="1600" dirty="0">
                <a:latin typeface="Verdana"/>
                <a:cs typeface="Verdana"/>
              </a:rPr>
              <a:t>me? What holds me back? Is there something I am afraid of? Think to yourself what God’s response might be</a:t>
            </a:r>
            <a:r>
              <a:rPr lang="en-US" sz="1600" dirty="0" smtClean="0">
                <a:latin typeface="Verdana"/>
                <a:cs typeface="Verdana"/>
              </a:rPr>
              <a:t>.</a:t>
            </a:r>
          </a:p>
          <a:p>
            <a:pPr marL="0" lvl="2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0" lvl="2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Choose one of the four human virtues. Ask the Holy Spirit to inspire you to decide one way you will grow in that virtue </a:t>
            </a:r>
            <a:endParaRPr lang="en-US" sz="1600" dirty="0" smtClean="0">
              <a:latin typeface="Verdana"/>
              <a:cs typeface="Verdana"/>
            </a:endParaRPr>
          </a:p>
          <a:p>
            <a:pPr marL="0" lvl="2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this </a:t>
            </a:r>
            <a:r>
              <a:rPr lang="en-US" sz="1600" dirty="0">
                <a:latin typeface="Verdana"/>
                <a:cs typeface="Verdana"/>
              </a:rPr>
              <a:t>week.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1215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160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24</cp:revision>
  <dcterms:created xsi:type="dcterms:W3CDTF">2014-09-16T15:10:08Z</dcterms:created>
  <dcterms:modified xsi:type="dcterms:W3CDTF">2014-10-14T15:40:16Z</dcterms:modified>
</cp:coreProperties>
</file>