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6" r:id="rId3"/>
    <p:sldId id="257" r:id="rId4"/>
    <p:sldId id="258"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7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8" d="100"/>
          <a:sy n="98" d="100"/>
        </p:scale>
        <p:origin x="-112" y="-728"/>
      </p:cViewPr>
      <p:guideLst>
        <p:guide orient="horz" pos="1314"/>
        <p:guide pos="4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3CA11E3-FAF7-5F42-8B41-6F1FD460749C}" type="datetimeFigureOut">
              <a:rPr lang="en-US" smtClean="0"/>
              <a:t>19/09/2014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6364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CA11E3-FAF7-5F42-8B41-6F1FD460749C}" type="datetimeFigureOut">
              <a:rPr lang="en-US" smtClean="0"/>
              <a:t>19/09/2014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32513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CA11E3-FAF7-5F42-8B41-6F1FD460749C}" type="datetimeFigureOut">
              <a:rPr lang="en-US" smtClean="0"/>
              <a:t>19/09/2014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417886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CA11E3-FAF7-5F42-8B41-6F1FD460749C}" type="datetimeFigureOut">
              <a:rPr lang="en-US" smtClean="0"/>
              <a:t>19/09/2014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80215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3CA11E3-FAF7-5F42-8B41-6F1FD460749C}" type="datetimeFigureOut">
              <a:rPr lang="en-US" smtClean="0"/>
              <a:t>19/09/2014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337220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3CA11E3-FAF7-5F42-8B41-6F1FD460749C}" type="datetimeFigureOut">
              <a:rPr lang="en-US" smtClean="0"/>
              <a:t>19/09/2014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92287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3CA11E3-FAF7-5F42-8B41-6F1FD460749C}" type="datetimeFigureOut">
              <a:rPr lang="en-US" smtClean="0"/>
              <a:t>19/09/2014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2434856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3CA11E3-FAF7-5F42-8B41-6F1FD460749C}" type="datetimeFigureOut">
              <a:rPr lang="en-US" smtClean="0"/>
              <a:t>19/09/2014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40955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A11E3-FAF7-5F42-8B41-6F1FD460749C}" type="datetimeFigureOut">
              <a:rPr lang="en-US" smtClean="0"/>
              <a:t>19/09/2014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27943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CA11E3-FAF7-5F42-8B41-6F1FD460749C}" type="datetimeFigureOut">
              <a:rPr lang="en-US" smtClean="0"/>
              <a:t>19/09/2014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23415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CA11E3-FAF7-5F42-8B41-6F1FD460749C}" type="datetimeFigureOut">
              <a:rPr lang="en-US" smtClean="0"/>
              <a:t>19/09/2014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E2346-02BB-DD43-BE6B-C9A52DF3479B}" type="slidenum">
              <a:rPr lang="en-US" smtClean="0"/>
              <a:t>‹#›</a:t>
            </a:fld>
            <a:endParaRPr lang="en-US"/>
          </a:p>
        </p:txBody>
      </p:sp>
    </p:spTree>
    <p:extLst>
      <p:ext uri="{BB962C8B-B14F-4D97-AF65-F5344CB8AC3E}">
        <p14:creationId xmlns:p14="http://schemas.microsoft.com/office/powerpoint/2010/main" val="16866022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A11E3-FAF7-5F42-8B41-6F1FD460749C}" type="datetimeFigureOut">
              <a:rPr lang="en-US" smtClean="0"/>
              <a:t>19/09/2014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E2346-02BB-DD43-BE6B-C9A52DF3479B}" type="slidenum">
              <a:rPr lang="en-US" smtClean="0"/>
              <a:t>‹#›</a:t>
            </a:fld>
            <a:endParaRPr lang="en-US"/>
          </a:p>
        </p:txBody>
      </p:sp>
    </p:spTree>
    <p:extLst>
      <p:ext uri="{BB962C8B-B14F-4D97-AF65-F5344CB8AC3E}">
        <p14:creationId xmlns:p14="http://schemas.microsoft.com/office/powerpoint/2010/main" val="746403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IC_session11_pp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2374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IC_session1_pp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16098" y="2118547"/>
            <a:ext cx="7908664" cy="4201662"/>
          </a:xfrm>
          <a:prstGeom prst="rect">
            <a:avLst/>
          </a:prstGeom>
          <a:noFill/>
        </p:spPr>
        <p:txBody>
          <a:bodyPr wrap="square" rtlCol="0">
            <a:spAutoFit/>
          </a:bodyPr>
          <a:lstStyle/>
          <a:p>
            <a:pPr lvl="0">
              <a:lnSpc>
                <a:spcPct val="120000"/>
              </a:lnSpc>
              <a:defRPr sz="1800"/>
            </a:pPr>
            <a:r>
              <a:rPr lang="en-US" dirty="0">
                <a:latin typeface="Verdana"/>
                <a:cs typeface="Verdana"/>
              </a:rPr>
              <a:t>You will be able to: </a:t>
            </a:r>
          </a:p>
          <a:p>
            <a:pPr lvl="0">
              <a:lnSpc>
                <a:spcPct val="120000"/>
              </a:lnSpc>
              <a:defRPr sz="1800"/>
            </a:pPr>
            <a:endParaRPr lang="en-US" dirty="0">
              <a:latin typeface="Verdana"/>
              <a:cs typeface="Verdana"/>
            </a:endParaRPr>
          </a:p>
          <a:p>
            <a:pPr marL="285750" lvl="0" indent="-285750">
              <a:lnSpc>
                <a:spcPct val="120000"/>
              </a:lnSpc>
              <a:buClr>
                <a:srgbClr val="F3C736"/>
              </a:buClr>
              <a:buFont typeface="Arial"/>
              <a:buChar char="•"/>
              <a:defRPr sz="1800"/>
            </a:pPr>
            <a:r>
              <a:rPr lang="en-US" sz="1700" dirty="0">
                <a:latin typeface="Verdana"/>
                <a:cs typeface="Verdana"/>
              </a:rPr>
              <a:t>List the Stations of the Cross.</a:t>
            </a:r>
          </a:p>
          <a:p>
            <a:pPr marL="285750" lvl="0" indent="-285750">
              <a:lnSpc>
                <a:spcPct val="120000"/>
              </a:lnSpc>
              <a:buClr>
                <a:srgbClr val="F3C736"/>
              </a:buClr>
              <a:buFont typeface="Arial"/>
              <a:buChar char="•"/>
              <a:defRPr sz="1800"/>
            </a:pPr>
            <a:r>
              <a:rPr lang="en-US" sz="1700" dirty="0">
                <a:latin typeface="Verdana"/>
                <a:cs typeface="Verdana"/>
              </a:rPr>
              <a:t>Outline how the Cross is also the Tree of Life.</a:t>
            </a:r>
          </a:p>
          <a:p>
            <a:pPr marL="285750" lvl="0" indent="-285750">
              <a:lnSpc>
                <a:spcPct val="120000"/>
              </a:lnSpc>
              <a:buClr>
                <a:srgbClr val="F3C736"/>
              </a:buClr>
              <a:buFont typeface="Arial"/>
              <a:buChar char="•"/>
              <a:defRPr sz="1800"/>
            </a:pPr>
            <a:r>
              <a:rPr lang="en-US" sz="1700" dirty="0">
                <a:latin typeface="Verdana"/>
                <a:cs typeface="Verdana"/>
              </a:rPr>
              <a:t>Outline the four reasons for Christ’s Death on the Cross.</a:t>
            </a:r>
          </a:p>
          <a:p>
            <a:pPr marL="285750" lvl="0" indent="-285750">
              <a:lnSpc>
                <a:spcPct val="120000"/>
              </a:lnSpc>
              <a:buClr>
                <a:srgbClr val="F3C736"/>
              </a:buClr>
              <a:buFont typeface="Arial"/>
              <a:buChar char="•"/>
              <a:defRPr sz="1800"/>
            </a:pPr>
            <a:r>
              <a:rPr lang="en-US" sz="1700" dirty="0">
                <a:latin typeface="Verdana"/>
                <a:cs typeface="Verdana"/>
              </a:rPr>
              <a:t>Explain that Christ died in order to take all our sin, despair, abandonment and longing upon himself, and to give us his life.</a:t>
            </a:r>
          </a:p>
          <a:p>
            <a:pPr marL="285750" lvl="0" indent="-285750">
              <a:lnSpc>
                <a:spcPct val="120000"/>
              </a:lnSpc>
              <a:buClr>
                <a:srgbClr val="F3C736"/>
              </a:buClr>
              <a:buFont typeface="Arial"/>
              <a:buChar char="•"/>
              <a:defRPr sz="1800"/>
            </a:pPr>
            <a:r>
              <a:rPr lang="en-US" sz="1700" dirty="0">
                <a:latin typeface="Verdana"/>
                <a:cs typeface="Verdana"/>
              </a:rPr>
              <a:t>Examine your own lives to see where you long for </a:t>
            </a:r>
            <a:r>
              <a:rPr lang="en-US" sz="1700" dirty="0" smtClean="0">
                <a:latin typeface="Verdana"/>
                <a:cs typeface="Verdana"/>
              </a:rPr>
              <a:t>God.</a:t>
            </a:r>
          </a:p>
          <a:p>
            <a:pPr marL="285750" lvl="0" indent="-285750">
              <a:lnSpc>
                <a:spcPct val="120000"/>
              </a:lnSpc>
              <a:buClr>
                <a:srgbClr val="F3C736"/>
              </a:buClr>
              <a:buFont typeface="Arial"/>
              <a:buChar char="•"/>
              <a:defRPr sz="1800"/>
            </a:pPr>
            <a:r>
              <a:rPr lang="en-US" sz="1700" dirty="0" smtClean="0">
                <a:latin typeface="Verdana"/>
                <a:cs typeface="Verdana"/>
              </a:rPr>
              <a:t>Determine </a:t>
            </a:r>
            <a:r>
              <a:rPr lang="en-US" sz="1700" dirty="0">
                <a:latin typeface="Verdana"/>
                <a:cs typeface="Verdana"/>
              </a:rPr>
              <a:t>signs in the world that show how people </a:t>
            </a:r>
            <a:br>
              <a:rPr lang="en-US" sz="1700" dirty="0">
                <a:latin typeface="Verdana"/>
                <a:cs typeface="Verdana"/>
              </a:rPr>
            </a:br>
            <a:r>
              <a:rPr lang="en-US" sz="1700" dirty="0" smtClean="0">
                <a:latin typeface="Verdana"/>
                <a:cs typeface="Verdana"/>
              </a:rPr>
              <a:t>need </a:t>
            </a:r>
            <a:r>
              <a:rPr lang="en-US" sz="1700" dirty="0">
                <a:latin typeface="Verdana"/>
                <a:cs typeface="Verdana"/>
              </a:rPr>
              <a:t>a </a:t>
            </a:r>
            <a:r>
              <a:rPr lang="en-US" sz="1700" dirty="0" err="1">
                <a:latin typeface="Verdana"/>
                <a:cs typeface="Verdana"/>
              </a:rPr>
              <a:t>Saviour</a:t>
            </a:r>
            <a:r>
              <a:rPr lang="en-US" sz="1700" dirty="0">
                <a:latin typeface="Verdana"/>
                <a:cs typeface="Verdana"/>
              </a:rPr>
              <a:t>.</a:t>
            </a:r>
          </a:p>
          <a:p>
            <a:pPr marL="285750" lvl="0" indent="-285750">
              <a:lnSpc>
                <a:spcPct val="120000"/>
              </a:lnSpc>
              <a:buClr>
                <a:srgbClr val="F3C736"/>
              </a:buClr>
              <a:buFont typeface="Arial"/>
              <a:buChar char="•"/>
              <a:defRPr sz="1800"/>
            </a:pPr>
            <a:r>
              <a:rPr lang="en-US" sz="1700" dirty="0" err="1">
                <a:latin typeface="Verdana"/>
                <a:cs typeface="Verdana"/>
              </a:rPr>
              <a:t>Analyse</a:t>
            </a:r>
            <a:r>
              <a:rPr lang="en-US" sz="1700" dirty="0">
                <a:latin typeface="Verdana"/>
                <a:cs typeface="Verdana"/>
              </a:rPr>
              <a:t> the Eucharistic Prayer to determine that it is </a:t>
            </a:r>
            <a:r>
              <a:rPr lang="en-US" sz="1700" dirty="0" smtClean="0">
                <a:latin typeface="Verdana"/>
                <a:cs typeface="Verdana"/>
              </a:rPr>
              <a:t/>
            </a:r>
            <a:br>
              <a:rPr lang="en-US" sz="1700" dirty="0" smtClean="0">
                <a:latin typeface="Verdana"/>
                <a:cs typeface="Verdana"/>
              </a:rPr>
            </a:br>
            <a:r>
              <a:rPr lang="en-US" sz="1700" dirty="0" smtClean="0">
                <a:latin typeface="Verdana"/>
                <a:cs typeface="Verdana"/>
              </a:rPr>
              <a:t>the </a:t>
            </a:r>
            <a:r>
              <a:rPr lang="en-US" sz="1700" dirty="0">
                <a:latin typeface="Verdana"/>
                <a:cs typeface="Verdana"/>
              </a:rPr>
              <a:t>same Sacrifice as the Mass.</a:t>
            </a:r>
          </a:p>
          <a:p>
            <a:pPr marL="285750" lvl="0" indent="-285750">
              <a:lnSpc>
                <a:spcPct val="120000"/>
              </a:lnSpc>
              <a:buClr>
                <a:srgbClr val="F3C736"/>
              </a:buClr>
              <a:buFont typeface="Arial"/>
              <a:buChar char="•"/>
              <a:defRPr sz="1800"/>
            </a:pPr>
            <a:r>
              <a:rPr lang="en-US" sz="1700" dirty="0">
                <a:latin typeface="Verdana"/>
                <a:cs typeface="Verdana"/>
              </a:rPr>
              <a:t>Discover the power of the Resurrection </a:t>
            </a:r>
            <a:r>
              <a:rPr lang="en-US" sz="1700" dirty="0" smtClean="0">
                <a:latin typeface="Verdana"/>
                <a:cs typeface="Verdana"/>
              </a:rPr>
              <a:t>in </a:t>
            </a:r>
            <a:r>
              <a:rPr lang="en-US" sz="1700" dirty="0">
                <a:latin typeface="Verdana"/>
                <a:cs typeface="Verdana"/>
              </a:rPr>
              <a:t>your own life.</a:t>
            </a:r>
          </a:p>
        </p:txBody>
      </p:sp>
    </p:spTree>
    <p:extLst>
      <p:ext uri="{BB962C8B-B14F-4D97-AF65-F5344CB8AC3E}">
        <p14:creationId xmlns:p14="http://schemas.microsoft.com/office/powerpoint/2010/main" val="348760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IC_session11_ppt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938554" y="2451100"/>
            <a:ext cx="4953000" cy="2077492"/>
          </a:xfrm>
          <a:prstGeom prst="rect">
            <a:avLst/>
          </a:prstGeom>
          <a:noFill/>
        </p:spPr>
        <p:txBody>
          <a:bodyPr wrap="square" rtlCol="0">
            <a:spAutoFit/>
          </a:bodyPr>
          <a:lstStyle/>
          <a:p>
            <a:pPr lvl="0" defTabSz="537463">
              <a:lnSpc>
                <a:spcPct val="120000"/>
              </a:lnSpc>
              <a:defRPr sz="1800"/>
            </a:pPr>
            <a:r>
              <a:rPr lang="en-US" dirty="0" smtClean="0">
                <a:latin typeface="Verdana"/>
                <a:cs typeface="Verdana"/>
              </a:rPr>
              <a:t>God </a:t>
            </a:r>
            <a:r>
              <a:rPr lang="en-US" dirty="0">
                <a:latin typeface="Verdana"/>
                <a:cs typeface="Verdana"/>
              </a:rPr>
              <a:t>willed to make an exchange so as to save us forever. He wanted to give us his eternal life, so that we might experience his joy, and wanted to suffer our death, our despair, our abandonment, so as to share with us in everything.</a:t>
            </a:r>
          </a:p>
        </p:txBody>
      </p:sp>
    </p:spTree>
    <p:extLst>
      <p:ext uri="{BB962C8B-B14F-4D97-AF65-F5344CB8AC3E}">
        <p14:creationId xmlns:p14="http://schemas.microsoft.com/office/powerpoint/2010/main" val="142374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IC_session1_ppt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5210024" y="2429129"/>
            <a:ext cx="3622596" cy="2742290"/>
          </a:xfrm>
          <a:prstGeom prst="rect">
            <a:avLst/>
          </a:prstGeom>
          <a:noFill/>
        </p:spPr>
        <p:txBody>
          <a:bodyPr wrap="square" rtlCol="0">
            <a:spAutoFit/>
          </a:bodyPr>
          <a:lstStyle/>
          <a:p>
            <a:pPr lvl="0">
              <a:lnSpc>
                <a:spcPct val="120000"/>
              </a:lnSpc>
              <a:defRPr sz="1800"/>
            </a:pPr>
            <a:r>
              <a:rPr lang="en-US" dirty="0">
                <a:latin typeface="Verdana"/>
                <a:cs typeface="Verdana"/>
              </a:rPr>
              <a:t>Thirsty for God:</a:t>
            </a:r>
            <a:br>
              <a:rPr lang="en-US" dirty="0">
                <a:latin typeface="Verdana"/>
                <a:cs typeface="Verdana"/>
              </a:rPr>
            </a:br>
            <a:r>
              <a:rPr lang="en-US" dirty="0">
                <a:latin typeface="Verdana"/>
                <a:cs typeface="Verdana"/>
              </a:rPr>
              <a:t>What do I long for in life? </a:t>
            </a:r>
            <a:endParaRPr lang="en-US" dirty="0" smtClean="0">
              <a:latin typeface="Verdana"/>
              <a:cs typeface="Verdana"/>
            </a:endParaRPr>
          </a:p>
          <a:p>
            <a:pPr lvl="0">
              <a:lnSpc>
                <a:spcPct val="120000"/>
              </a:lnSpc>
              <a:defRPr sz="1800"/>
            </a:pPr>
            <a:endParaRPr lang="en-US" dirty="0">
              <a:latin typeface="Verdana"/>
              <a:cs typeface="Verdana"/>
            </a:endParaRPr>
          </a:p>
          <a:p>
            <a:pPr lvl="0">
              <a:lnSpc>
                <a:spcPct val="120000"/>
              </a:lnSpc>
              <a:defRPr sz="1800"/>
            </a:pPr>
            <a:r>
              <a:rPr lang="en-US" dirty="0" smtClean="0">
                <a:latin typeface="Verdana"/>
                <a:cs typeface="Verdana"/>
              </a:rPr>
              <a:t>What </a:t>
            </a:r>
            <a:r>
              <a:rPr lang="en-US" dirty="0">
                <a:latin typeface="Verdana"/>
                <a:cs typeface="Verdana"/>
              </a:rPr>
              <a:t>is the thing I yearn </a:t>
            </a:r>
            <a:r>
              <a:rPr lang="en-US" dirty="0" smtClean="0">
                <a:latin typeface="Verdana"/>
                <a:cs typeface="Verdana"/>
              </a:rPr>
              <a:t/>
            </a:r>
            <a:br>
              <a:rPr lang="en-US" dirty="0" smtClean="0">
                <a:latin typeface="Verdana"/>
                <a:cs typeface="Verdana"/>
              </a:rPr>
            </a:br>
            <a:r>
              <a:rPr lang="en-US" dirty="0" smtClean="0">
                <a:latin typeface="Verdana"/>
                <a:cs typeface="Verdana"/>
              </a:rPr>
              <a:t>for </a:t>
            </a:r>
            <a:r>
              <a:rPr lang="en-US" dirty="0">
                <a:latin typeface="Verdana"/>
                <a:cs typeface="Verdana"/>
              </a:rPr>
              <a:t>most? </a:t>
            </a:r>
            <a:endParaRPr lang="en-US" dirty="0" smtClean="0">
              <a:latin typeface="Verdana"/>
              <a:cs typeface="Verdana"/>
            </a:endParaRPr>
          </a:p>
          <a:p>
            <a:pPr lvl="0">
              <a:lnSpc>
                <a:spcPct val="120000"/>
              </a:lnSpc>
              <a:defRPr sz="1800"/>
            </a:pPr>
            <a:endParaRPr lang="en-US" dirty="0">
              <a:latin typeface="Verdana"/>
              <a:cs typeface="Verdana"/>
            </a:endParaRPr>
          </a:p>
          <a:p>
            <a:pPr lvl="0">
              <a:lnSpc>
                <a:spcPct val="120000"/>
              </a:lnSpc>
              <a:defRPr sz="1800"/>
            </a:pPr>
            <a:r>
              <a:rPr lang="en-US" dirty="0" smtClean="0">
                <a:latin typeface="Verdana"/>
                <a:cs typeface="Verdana"/>
              </a:rPr>
              <a:t>Where </a:t>
            </a:r>
            <a:r>
              <a:rPr lang="en-US" dirty="0">
                <a:latin typeface="Verdana"/>
                <a:cs typeface="Verdana"/>
              </a:rPr>
              <a:t>in my heart do I </a:t>
            </a:r>
            <a:r>
              <a:rPr lang="en-US" dirty="0" smtClean="0">
                <a:latin typeface="Verdana"/>
                <a:cs typeface="Verdana"/>
              </a:rPr>
              <a:t/>
            </a:r>
            <a:br>
              <a:rPr lang="en-US" dirty="0" smtClean="0">
                <a:latin typeface="Verdana"/>
                <a:cs typeface="Verdana"/>
              </a:rPr>
            </a:br>
            <a:r>
              <a:rPr lang="en-US" dirty="0" smtClean="0">
                <a:latin typeface="Verdana"/>
                <a:cs typeface="Verdana"/>
              </a:rPr>
              <a:t>long </a:t>
            </a:r>
            <a:r>
              <a:rPr lang="en-US" dirty="0">
                <a:latin typeface="Verdana"/>
                <a:cs typeface="Verdana"/>
              </a:rPr>
              <a:t>for God?</a:t>
            </a:r>
          </a:p>
        </p:txBody>
      </p:sp>
    </p:spTree>
    <p:extLst>
      <p:ext uri="{BB962C8B-B14F-4D97-AF65-F5344CB8AC3E}">
        <p14:creationId xmlns:p14="http://schemas.microsoft.com/office/powerpoint/2010/main" val="142374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IC_session11_ppt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87495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1074</TotalTime>
  <Words>139</Words>
  <Application>Microsoft Macintosh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Katherine Kielty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Kielty</dc:creator>
  <cp:lastModifiedBy>Katherine Kielty</cp:lastModifiedBy>
  <cp:revision>30</cp:revision>
  <dcterms:created xsi:type="dcterms:W3CDTF">2014-09-16T15:10:08Z</dcterms:created>
  <dcterms:modified xsi:type="dcterms:W3CDTF">2014-09-19T10:26:07Z</dcterms:modified>
</cp:coreProperties>
</file>