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61" r:id="rId4"/>
    <p:sldId id="257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728"/>
      </p:cViewPr>
      <p:guideLst>
        <p:guide orient="horz" pos="1314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0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204272"/>
            <a:ext cx="7908664" cy="407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Recite the </a:t>
            </a:r>
            <a:r>
              <a:rPr lang="en-US" dirty="0" smtClean="0">
                <a:latin typeface="Verdana"/>
                <a:cs typeface="Verdana"/>
              </a:rPr>
              <a:t>Confiteor.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List </a:t>
            </a:r>
            <a:r>
              <a:rPr lang="en-US" dirty="0">
                <a:latin typeface="Verdana"/>
                <a:cs typeface="Verdana"/>
              </a:rPr>
              <a:t>the parts of the Liturgy of the Word in order.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the meaning of the words “And with your spirit”.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why we begin Mass with the Penitential Rite as the moment when we repent of our venial sins which will be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wiped </a:t>
            </a:r>
            <a:r>
              <a:rPr lang="en-US" dirty="0">
                <a:latin typeface="Verdana"/>
                <a:cs typeface="Verdana"/>
              </a:rPr>
              <a:t>away in Holy Communion.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in what ways we reverence the </a:t>
            </a:r>
            <a:r>
              <a:rPr lang="en-US" dirty="0" smtClean="0">
                <a:latin typeface="Verdana"/>
                <a:cs typeface="Verdana"/>
              </a:rPr>
              <a:t>Gospel.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Explain </a:t>
            </a:r>
            <a:r>
              <a:rPr lang="en-US" dirty="0">
                <a:latin typeface="Verdana"/>
                <a:cs typeface="Verdana"/>
              </a:rPr>
              <a:t>that we are fed from two Tables at the </a:t>
            </a:r>
            <a:r>
              <a:rPr lang="en-US" dirty="0" smtClean="0">
                <a:latin typeface="Verdana"/>
                <a:cs typeface="Verdana"/>
              </a:rPr>
              <a:t>Mass.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Use </a:t>
            </a:r>
            <a:r>
              <a:rPr lang="en-US" dirty="0">
                <a:latin typeface="Verdana"/>
                <a:cs typeface="Verdana"/>
              </a:rPr>
              <a:t>the method of </a:t>
            </a:r>
            <a:r>
              <a:rPr lang="en-US" i="1" dirty="0" err="1">
                <a:latin typeface="Verdana"/>
                <a:cs typeface="Verdana"/>
              </a:rPr>
              <a:t>lectio</a:t>
            </a:r>
            <a:r>
              <a:rPr lang="en-US" i="1" dirty="0">
                <a:latin typeface="Verdana"/>
                <a:cs typeface="Verdana"/>
              </a:rPr>
              <a:t> </a:t>
            </a:r>
            <a:r>
              <a:rPr lang="en-US" i="1" dirty="0" err="1">
                <a:latin typeface="Verdana"/>
                <a:cs typeface="Verdana"/>
              </a:rPr>
              <a:t>divina</a:t>
            </a:r>
            <a:r>
              <a:rPr lang="en-US" dirty="0">
                <a:latin typeface="Verdana"/>
                <a:cs typeface="Verdana"/>
              </a:rPr>
              <a:t> to pray with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Scriptures.</a:t>
            </a: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5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800596"/>
            <a:ext cx="79629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20624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Write </a:t>
            </a:r>
            <a:r>
              <a:rPr lang="en-US" dirty="0">
                <a:latin typeface="Verdana"/>
                <a:cs typeface="Verdana"/>
              </a:rPr>
              <a:t>an answer in your spiritual journal</a:t>
            </a:r>
            <a:r>
              <a:rPr lang="en-US" dirty="0" smtClean="0">
                <a:latin typeface="Verdana"/>
                <a:cs typeface="Verdana"/>
              </a:rPr>
              <a:t>:</a:t>
            </a:r>
          </a:p>
          <a:p>
            <a:pPr lvl="0" defTabSz="420624">
              <a:lnSpc>
                <a:spcPct val="120000"/>
              </a:lnSpc>
              <a:defRPr sz="1800"/>
            </a:pPr>
            <a:endParaRPr lang="en-US" b="1" dirty="0" smtClean="0">
              <a:latin typeface="Verdana"/>
              <a:cs typeface="Verdana"/>
            </a:endParaRPr>
          </a:p>
          <a:p>
            <a:pPr lvl="0" defTabSz="420624">
              <a:defRPr sz="1800"/>
            </a:pPr>
            <a:r>
              <a:rPr lang="en-US" sz="3600" b="1" dirty="0" smtClean="0">
                <a:latin typeface="Verdana"/>
                <a:cs typeface="Verdana"/>
              </a:rPr>
              <a:t>‘What do I remember </a:t>
            </a:r>
            <a:br>
              <a:rPr lang="en-US" sz="3600" b="1" dirty="0" smtClean="0">
                <a:latin typeface="Verdana"/>
                <a:cs typeface="Verdana"/>
              </a:rPr>
            </a:br>
            <a:r>
              <a:rPr lang="en-US" sz="3600" b="1" dirty="0" smtClean="0">
                <a:latin typeface="Verdana"/>
                <a:cs typeface="Verdana"/>
              </a:rPr>
              <a:t>about the readings at </a:t>
            </a:r>
            <a:br>
              <a:rPr lang="en-US" sz="3600" b="1" dirty="0" smtClean="0">
                <a:latin typeface="Verdana"/>
                <a:cs typeface="Verdana"/>
              </a:rPr>
            </a:br>
            <a:r>
              <a:rPr lang="en-US" sz="3600" b="1" dirty="0" smtClean="0">
                <a:latin typeface="Verdana"/>
                <a:cs typeface="Verdana"/>
              </a:rPr>
              <a:t>Mass last Sunday?</a:t>
            </a:r>
            <a:r>
              <a:rPr lang="en-US" sz="3600" b="1" dirty="0">
                <a:latin typeface="Verdana"/>
                <a:cs typeface="Verdana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3867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0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48300" y="1498598"/>
            <a:ext cx="3365500" cy="274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Church draws her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life </a:t>
            </a:r>
            <a:r>
              <a:rPr lang="en-US" dirty="0">
                <a:latin typeface="Verdana"/>
                <a:cs typeface="Verdana"/>
              </a:rPr>
              <a:t>and strength from Sacred Scripture.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the Liturgy of the Word, we hear God speaking directly to us, today.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Jesus </a:t>
            </a:r>
            <a:r>
              <a:rPr lang="en-US" dirty="0">
                <a:latin typeface="Verdana"/>
                <a:cs typeface="Verdana"/>
              </a:rPr>
              <a:t>is everything that God would like to tell us.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0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9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0_ppt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6400" y="2074436"/>
            <a:ext cx="5578362" cy="4404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Sign </a:t>
            </a:r>
            <a:r>
              <a:rPr lang="en-GB" dirty="0">
                <a:latin typeface="Verdana"/>
                <a:cs typeface="Verdana"/>
              </a:rPr>
              <a:t>of the Cross 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Greeting</a:t>
            </a:r>
            <a:endParaRPr lang="en-GB" dirty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Penitential </a:t>
            </a:r>
            <a:r>
              <a:rPr lang="en-GB" dirty="0">
                <a:latin typeface="Verdana"/>
                <a:cs typeface="Verdana"/>
              </a:rPr>
              <a:t>Act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Gloria</a:t>
            </a:r>
            <a:endParaRPr lang="en-GB" dirty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Collect </a:t>
            </a:r>
            <a:r>
              <a:rPr lang="en-GB" dirty="0">
                <a:latin typeface="Verdana"/>
                <a:cs typeface="Verdana"/>
              </a:rPr>
              <a:t>(Opening Prayer) 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First </a:t>
            </a:r>
            <a:r>
              <a:rPr lang="en-GB" dirty="0">
                <a:latin typeface="Verdana"/>
                <a:cs typeface="Verdana"/>
              </a:rPr>
              <a:t>Reading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Psalm</a:t>
            </a:r>
            <a:endParaRPr lang="en-GB" dirty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Second </a:t>
            </a:r>
            <a:r>
              <a:rPr lang="en-GB" dirty="0">
                <a:latin typeface="Verdana"/>
                <a:cs typeface="Verdana"/>
              </a:rPr>
              <a:t>Reading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Gospel </a:t>
            </a:r>
            <a:r>
              <a:rPr lang="en-GB" dirty="0">
                <a:latin typeface="Verdana"/>
                <a:cs typeface="Verdana"/>
              </a:rPr>
              <a:t>Acclamation 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Gospel</a:t>
            </a:r>
            <a:endParaRPr lang="en-GB" dirty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 smtClean="0">
                <a:latin typeface="Verdana"/>
                <a:cs typeface="Verdana"/>
              </a:rPr>
              <a:t>Homily</a:t>
            </a:r>
            <a:endParaRPr lang="en-GB" dirty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nl-NL" dirty="0" smtClean="0">
                <a:latin typeface="Verdana"/>
                <a:cs typeface="Verdana"/>
              </a:rPr>
              <a:t>Creed</a:t>
            </a:r>
            <a:endParaRPr lang="nl-NL" dirty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nl-NL" dirty="0" smtClean="0">
                <a:latin typeface="Verdana"/>
                <a:cs typeface="Verdana"/>
              </a:rPr>
              <a:t>The </a:t>
            </a:r>
            <a:r>
              <a:rPr lang="nl-NL" dirty="0" err="1">
                <a:latin typeface="Verdana"/>
                <a:cs typeface="Verdana"/>
              </a:rPr>
              <a:t>Prayer</a:t>
            </a:r>
            <a:r>
              <a:rPr lang="nl-NL" dirty="0">
                <a:latin typeface="Verdana"/>
                <a:cs typeface="Verdana"/>
              </a:rPr>
              <a:t> of the </a:t>
            </a:r>
            <a:r>
              <a:rPr lang="nl-NL" dirty="0" err="1">
                <a:latin typeface="Verdana"/>
                <a:cs typeface="Verdana"/>
              </a:rPr>
              <a:t>Faithful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469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0_ppt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4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429129"/>
            <a:ext cx="3622596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During Mass, how do I approach the Table of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Word?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know that God wishes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to </a:t>
            </a:r>
            <a:r>
              <a:rPr lang="en-US" dirty="0">
                <a:latin typeface="Verdana"/>
                <a:cs typeface="Verdana"/>
              </a:rPr>
              <a:t>feed me spiritually?</a:t>
            </a:r>
            <a:br>
              <a:rPr lang="en-US" dirty="0">
                <a:latin typeface="Verdana"/>
                <a:cs typeface="Verdana"/>
              </a:rPr>
            </a:b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One </a:t>
            </a:r>
            <a:r>
              <a:rPr lang="en-US" dirty="0">
                <a:latin typeface="Verdana"/>
                <a:cs typeface="Verdana"/>
              </a:rPr>
              <a:t>thing I will do to receive more from God’s Word in the Liturgy of the Word is...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112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26</cp:revision>
  <dcterms:created xsi:type="dcterms:W3CDTF">2014-09-16T15:10:08Z</dcterms:created>
  <dcterms:modified xsi:type="dcterms:W3CDTF">2014-09-19T10:25:13Z</dcterms:modified>
</cp:coreProperties>
</file>