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7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8" d="100"/>
          <a:sy n="98" d="100"/>
        </p:scale>
        <p:origin x="-112" y="-728"/>
      </p:cViewPr>
      <p:guideLst>
        <p:guide orient="horz" pos="1970"/>
        <p:guide pos="4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18/09/2014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6364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18/09/2014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32513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18/09/2014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417886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18/09/2014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80215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3CA11E3-FAF7-5F42-8B41-6F1FD460749C}" type="datetimeFigureOut">
              <a:rPr lang="en-US" smtClean="0"/>
              <a:t>18/09/2014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337220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3CA11E3-FAF7-5F42-8B41-6F1FD460749C}" type="datetimeFigureOut">
              <a:rPr lang="en-US" smtClean="0"/>
              <a:t>18/09/2014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92287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3CA11E3-FAF7-5F42-8B41-6F1FD460749C}" type="datetimeFigureOut">
              <a:rPr lang="en-US" smtClean="0"/>
              <a:t>18/09/2014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2434856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3CA11E3-FAF7-5F42-8B41-6F1FD460749C}" type="datetimeFigureOut">
              <a:rPr lang="en-US" smtClean="0"/>
              <a:t>18/09/2014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40955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A11E3-FAF7-5F42-8B41-6F1FD460749C}" type="datetimeFigureOut">
              <a:rPr lang="en-US" smtClean="0"/>
              <a:t>18/09/2014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27943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CA11E3-FAF7-5F42-8B41-6F1FD460749C}" type="datetimeFigureOut">
              <a:rPr lang="en-US" smtClean="0"/>
              <a:t>18/09/2014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23415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CA11E3-FAF7-5F42-8B41-6F1FD460749C}" type="datetimeFigureOut">
              <a:rPr lang="en-US" smtClean="0"/>
              <a:t>18/09/2014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6866022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A11E3-FAF7-5F42-8B41-6F1FD460749C}" type="datetimeFigureOut">
              <a:rPr lang="en-US" smtClean="0"/>
              <a:t>18/09/2014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E2346-02BB-DD43-BE6B-C9A52DF3479B}" type="slidenum">
              <a:rPr lang="en-US" smtClean="0"/>
              <a:t>‹#›</a:t>
            </a:fld>
            <a:endParaRPr lang="en-US"/>
          </a:p>
        </p:txBody>
      </p:sp>
    </p:spTree>
    <p:extLst>
      <p:ext uri="{BB962C8B-B14F-4D97-AF65-F5344CB8AC3E}">
        <p14:creationId xmlns:p14="http://schemas.microsoft.com/office/powerpoint/2010/main" val="746403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_pp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2374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_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16098" y="2150297"/>
            <a:ext cx="7908664" cy="3739486"/>
          </a:xfrm>
          <a:prstGeom prst="rect">
            <a:avLst/>
          </a:prstGeom>
          <a:noFill/>
        </p:spPr>
        <p:txBody>
          <a:bodyPr wrap="square" rtlCol="0">
            <a:spAutoFit/>
          </a:bodyPr>
          <a:lstStyle/>
          <a:p>
            <a:pPr lvl="0">
              <a:lnSpc>
                <a:spcPct val="120000"/>
              </a:lnSpc>
              <a:defRPr sz="1800"/>
            </a:pPr>
            <a:r>
              <a:rPr lang="en-US" dirty="0">
                <a:latin typeface="Verdana"/>
                <a:cs typeface="Verdana"/>
              </a:rPr>
              <a:t>You will be able to: </a:t>
            </a:r>
          </a:p>
          <a:p>
            <a:pPr lvl="0">
              <a:lnSpc>
                <a:spcPct val="120000"/>
              </a:lnSpc>
              <a:defRPr sz="1800"/>
            </a:pPr>
            <a:endParaRPr lang="en-US" dirty="0">
              <a:latin typeface="Verdana"/>
              <a:cs typeface="Verdana"/>
            </a:endParaRPr>
          </a:p>
          <a:p>
            <a:pPr marL="285750" lvl="0" indent="-285750">
              <a:lnSpc>
                <a:spcPct val="120000"/>
              </a:lnSpc>
              <a:buClr>
                <a:srgbClr val="F3C736"/>
              </a:buClr>
              <a:buFont typeface="Arial"/>
              <a:buChar char="•"/>
              <a:defRPr sz="1800"/>
            </a:pPr>
            <a:r>
              <a:rPr lang="en-US" dirty="0">
                <a:latin typeface="Verdana"/>
                <a:cs typeface="Verdana"/>
              </a:rPr>
              <a:t>Recall a definition for reason. </a:t>
            </a:r>
          </a:p>
          <a:p>
            <a:pPr marL="285750" lvl="0" indent="-285750">
              <a:lnSpc>
                <a:spcPct val="120000"/>
              </a:lnSpc>
              <a:buClr>
                <a:srgbClr val="F3C736"/>
              </a:buClr>
              <a:buFont typeface="Arial"/>
              <a:buChar char="•"/>
              <a:defRPr sz="1800"/>
            </a:pPr>
            <a:r>
              <a:rPr lang="en-US" dirty="0">
                <a:latin typeface="Verdana"/>
                <a:cs typeface="Verdana"/>
              </a:rPr>
              <a:t>Recall a definition for faith. </a:t>
            </a:r>
          </a:p>
          <a:p>
            <a:pPr marL="285750" lvl="0" indent="-285750">
              <a:lnSpc>
                <a:spcPct val="120000"/>
              </a:lnSpc>
              <a:buClr>
                <a:srgbClr val="F3C736"/>
              </a:buClr>
              <a:buFont typeface="Arial"/>
              <a:buChar char="•"/>
              <a:defRPr sz="1800"/>
            </a:pPr>
            <a:r>
              <a:rPr lang="en-US" dirty="0" err="1">
                <a:latin typeface="Verdana"/>
                <a:cs typeface="Verdana"/>
              </a:rPr>
              <a:t>Summarise</a:t>
            </a:r>
            <a:r>
              <a:rPr lang="en-US" dirty="0">
                <a:latin typeface="Verdana"/>
                <a:cs typeface="Verdana"/>
              </a:rPr>
              <a:t> why God created us. </a:t>
            </a:r>
          </a:p>
          <a:p>
            <a:pPr marL="285750" lvl="0" indent="-285750">
              <a:lnSpc>
                <a:spcPct val="120000"/>
              </a:lnSpc>
              <a:buClr>
                <a:srgbClr val="F3C736"/>
              </a:buClr>
              <a:buFont typeface="Arial"/>
              <a:buChar char="•"/>
              <a:defRPr sz="1800"/>
            </a:pPr>
            <a:r>
              <a:rPr lang="en-US" dirty="0">
                <a:latin typeface="Verdana"/>
                <a:cs typeface="Verdana"/>
              </a:rPr>
              <a:t>Argue for the existence of God from the evidence of Creation and of the human person, and defend your own belief in God. </a:t>
            </a:r>
          </a:p>
          <a:p>
            <a:pPr marL="285750" lvl="0" indent="-285750">
              <a:lnSpc>
                <a:spcPct val="120000"/>
              </a:lnSpc>
              <a:buClr>
                <a:srgbClr val="F3C736"/>
              </a:buClr>
              <a:buFont typeface="Arial"/>
              <a:buChar char="•"/>
              <a:defRPr sz="1800"/>
            </a:pPr>
            <a:r>
              <a:rPr lang="en-US" dirty="0">
                <a:latin typeface="Verdana"/>
                <a:cs typeface="Verdana"/>
              </a:rPr>
              <a:t>Critique reasons for not believing in God.</a:t>
            </a:r>
          </a:p>
          <a:p>
            <a:pPr marL="285750" lvl="0" indent="-285750">
              <a:lnSpc>
                <a:spcPct val="120000"/>
              </a:lnSpc>
              <a:buClr>
                <a:srgbClr val="F3C736"/>
              </a:buClr>
              <a:buFont typeface="Arial"/>
              <a:buChar char="•"/>
              <a:defRPr sz="1800"/>
            </a:pPr>
            <a:r>
              <a:rPr lang="en-US" dirty="0">
                <a:latin typeface="Verdana"/>
                <a:cs typeface="Verdana"/>
              </a:rPr>
              <a:t>Reflect on how you can give God first place in your life, </a:t>
            </a:r>
            <a:r>
              <a:rPr lang="en-US" dirty="0" smtClean="0">
                <a:latin typeface="Verdana"/>
                <a:cs typeface="Verdana"/>
              </a:rPr>
              <a:t>and consider </a:t>
            </a:r>
            <a:r>
              <a:rPr lang="en-US" dirty="0">
                <a:latin typeface="Verdana"/>
                <a:cs typeface="Verdana"/>
              </a:rPr>
              <a:t>what obstacles to God are present in your life. </a:t>
            </a:r>
          </a:p>
          <a:p>
            <a:pPr>
              <a:lnSpc>
                <a:spcPct val="120000"/>
              </a:lnSpc>
            </a:pPr>
            <a:endParaRPr lang="en-US" dirty="0">
              <a:latin typeface="Verdana"/>
              <a:cs typeface="Verdana"/>
            </a:endParaRPr>
          </a:p>
        </p:txBody>
      </p:sp>
    </p:spTree>
    <p:extLst>
      <p:ext uri="{BB962C8B-B14F-4D97-AF65-F5344CB8AC3E}">
        <p14:creationId xmlns:p14="http://schemas.microsoft.com/office/powerpoint/2010/main" val="348760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_ppt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65013" y="3429000"/>
            <a:ext cx="4824413" cy="1200329"/>
          </a:xfrm>
          <a:prstGeom prst="rect">
            <a:avLst/>
          </a:prstGeom>
          <a:noFill/>
        </p:spPr>
        <p:txBody>
          <a:bodyPr wrap="square" rtlCol="0">
            <a:spAutoFit/>
          </a:bodyPr>
          <a:lstStyle/>
          <a:p>
            <a:pPr lvl="0"/>
            <a:r>
              <a:rPr lang="en-US" dirty="0">
                <a:latin typeface="Verdana"/>
                <a:cs typeface="Verdana"/>
              </a:rPr>
              <a:t>From the beginning, God the Father wanted to share his endless joy with us. He sent his Son and his Spirit to draw us into his love. We are made for God</a:t>
            </a:r>
            <a:r>
              <a:rPr lang="en-US" dirty="0" smtClean="0">
                <a:latin typeface="Verdana"/>
                <a:cs typeface="Verdana"/>
              </a:rPr>
              <a:t>.</a:t>
            </a:r>
            <a:endParaRPr lang="en-US" dirty="0">
              <a:latin typeface="Verdana"/>
              <a:cs typeface="Verdana"/>
            </a:endParaRPr>
          </a:p>
        </p:txBody>
      </p:sp>
    </p:spTree>
    <p:extLst>
      <p:ext uri="{BB962C8B-B14F-4D97-AF65-F5344CB8AC3E}">
        <p14:creationId xmlns:p14="http://schemas.microsoft.com/office/powerpoint/2010/main" val="142374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_ppt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210024" y="2777510"/>
            <a:ext cx="3622596" cy="2308324"/>
          </a:xfrm>
          <a:prstGeom prst="rect">
            <a:avLst/>
          </a:prstGeom>
          <a:noFill/>
        </p:spPr>
        <p:txBody>
          <a:bodyPr wrap="square" rtlCol="0">
            <a:spAutoFit/>
          </a:bodyPr>
          <a:lstStyle/>
          <a:p>
            <a:r>
              <a:rPr lang="en-US" b="1" dirty="0">
                <a:latin typeface="Verdana"/>
                <a:cs typeface="Verdana"/>
              </a:rPr>
              <a:t>Read </a:t>
            </a:r>
            <a:r>
              <a:rPr lang="en-US" b="1" dirty="0" err="1">
                <a:latin typeface="Verdana"/>
                <a:cs typeface="Verdana"/>
              </a:rPr>
              <a:t>YouCat</a:t>
            </a:r>
            <a:r>
              <a:rPr lang="en-US" b="1" dirty="0">
                <a:latin typeface="Verdana"/>
                <a:cs typeface="Verdana"/>
              </a:rPr>
              <a:t> 34. </a:t>
            </a:r>
            <a:endParaRPr lang="en-US" b="1" dirty="0" smtClean="0">
              <a:latin typeface="Verdana"/>
              <a:cs typeface="Verdana"/>
            </a:endParaRPr>
          </a:p>
          <a:p>
            <a:endParaRPr lang="en-US" b="1" dirty="0" smtClean="0">
              <a:latin typeface="Verdana"/>
              <a:cs typeface="Verdana"/>
            </a:endParaRPr>
          </a:p>
          <a:p>
            <a:r>
              <a:rPr lang="en-US" dirty="0" smtClean="0">
                <a:latin typeface="Verdana"/>
                <a:cs typeface="Verdana"/>
              </a:rPr>
              <a:t>Do </a:t>
            </a:r>
            <a:r>
              <a:rPr lang="en-US" dirty="0">
                <a:latin typeface="Verdana"/>
                <a:cs typeface="Verdana"/>
              </a:rPr>
              <a:t>I want to put God in first place i</a:t>
            </a:r>
            <a:r>
              <a:rPr lang="en-US" dirty="0" smtClean="0">
                <a:latin typeface="Verdana"/>
                <a:cs typeface="Verdana"/>
              </a:rPr>
              <a:t>n </a:t>
            </a:r>
            <a:r>
              <a:rPr lang="en-US" dirty="0">
                <a:latin typeface="Verdana"/>
                <a:cs typeface="Verdana"/>
              </a:rPr>
              <a:t>my life? </a:t>
            </a:r>
            <a:endParaRPr lang="en-US" dirty="0" smtClean="0">
              <a:latin typeface="Verdana"/>
              <a:cs typeface="Verdana"/>
            </a:endParaRPr>
          </a:p>
          <a:p>
            <a:endParaRPr lang="en-US" dirty="0">
              <a:latin typeface="Verdana"/>
              <a:cs typeface="Verdana"/>
            </a:endParaRPr>
          </a:p>
          <a:p>
            <a:r>
              <a:rPr lang="en-US" dirty="0" smtClean="0">
                <a:latin typeface="Verdana"/>
                <a:cs typeface="Verdana"/>
              </a:rPr>
              <a:t>Think </a:t>
            </a:r>
            <a:r>
              <a:rPr lang="en-US" dirty="0">
                <a:latin typeface="Verdana"/>
                <a:cs typeface="Verdana"/>
              </a:rPr>
              <a:t>of one way you a</a:t>
            </a:r>
            <a:r>
              <a:rPr lang="en-US" dirty="0" smtClean="0">
                <a:latin typeface="Verdana"/>
                <a:cs typeface="Verdana"/>
              </a:rPr>
              <a:t>re </a:t>
            </a:r>
            <a:r>
              <a:rPr lang="en-US" dirty="0">
                <a:latin typeface="Verdana"/>
                <a:cs typeface="Verdana"/>
              </a:rPr>
              <a:t>going to put God first in your l</a:t>
            </a:r>
            <a:r>
              <a:rPr lang="en-US" dirty="0" smtClean="0">
                <a:latin typeface="Verdana"/>
                <a:cs typeface="Verdana"/>
              </a:rPr>
              <a:t>ife </a:t>
            </a:r>
            <a:r>
              <a:rPr lang="en-US" dirty="0">
                <a:latin typeface="Verdana"/>
                <a:cs typeface="Verdana"/>
              </a:rPr>
              <a:t>this week.</a:t>
            </a:r>
          </a:p>
        </p:txBody>
      </p:sp>
    </p:spTree>
    <p:extLst>
      <p:ext uri="{BB962C8B-B14F-4D97-AF65-F5344CB8AC3E}">
        <p14:creationId xmlns:p14="http://schemas.microsoft.com/office/powerpoint/2010/main" val="142374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_ppt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85800" y="2800596"/>
            <a:ext cx="7602284" cy="1477328"/>
          </a:xfrm>
          <a:prstGeom prst="rect">
            <a:avLst/>
          </a:prstGeom>
          <a:noFill/>
        </p:spPr>
        <p:txBody>
          <a:bodyPr wrap="square" rtlCol="0">
            <a:spAutoFit/>
          </a:bodyPr>
          <a:lstStyle/>
          <a:p>
            <a:pPr lvl="0" defTabSz="420624">
              <a:defRPr sz="1800"/>
            </a:pPr>
            <a:r>
              <a:rPr lang="en-US" b="1" dirty="0">
                <a:latin typeface="Verdana"/>
                <a:cs typeface="Verdana"/>
              </a:rPr>
              <a:t>Recall...</a:t>
            </a:r>
          </a:p>
          <a:p>
            <a:pPr lvl="0" defTabSz="420624">
              <a:defRPr sz="1800"/>
            </a:pPr>
            <a:r>
              <a:rPr lang="en-US" dirty="0">
                <a:latin typeface="Verdana"/>
                <a:cs typeface="Verdana"/>
              </a:rPr>
              <a:t>Write a one-sentence summary…</a:t>
            </a:r>
          </a:p>
          <a:p>
            <a:pPr lvl="0" defTabSz="420624">
              <a:defRPr sz="1800"/>
            </a:pPr>
            <a:endParaRPr lang="en-US" b="1" dirty="0" smtClean="0">
              <a:latin typeface="Verdana"/>
              <a:cs typeface="Verdana"/>
            </a:endParaRPr>
          </a:p>
          <a:p>
            <a:pPr lvl="0" defTabSz="420624">
              <a:defRPr sz="1800"/>
            </a:pPr>
            <a:r>
              <a:rPr lang="en-US" sz="3600" b="1" dirty="0" smtClean="0">
                <a:latin typeface="Verdana"/>
                <a:cs typeface="Verdana"/>
              </a:rPr>
              <a:t>‘</a:t>
            </a:r>
            <a:r>
              <a:rPr lang="en-US" sz="3600" b="1" dirty="0">
                <a:latin typeface="Verdana"/>
                <a:cs typeface="Verdana"/>
              </a:rPr>
              <a:t>Why did God create us?’</a:t>
            </a:r>
          </a:p>
        </p:txBody>
      </p:sp>
    </p:spTree>
    <p:extLst>
      <p:ext uri="{BB962C8B-B14F-4D97-AF65-F5344CB8AC3E}">
        <p14:creationId xmlns:p14="http://schemas.microsoft.com/office/powerpoint/2010/main" val="1423747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1038</TotalTime>
  <Words>171</Words>
  <Application>Microsoft Macintosh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Katherine Kielty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Kielty</dc:creator>
  <cp:lastModifiedBy>Katherine Kielty</cp:lastModifiedBy>
  <cp:revision>6</cp:revision>
  <dcterms:created xsi:type="dcterms:W3CDTF">2014-09-16T15:10:08Z</dcterms:created>
  <dcterms:modified xsi:type="dcterms:W3CDTF">2014-09-18T14:53:13Z</dcterms:modified>
</cp:coreProperties>
</file>