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96" y="-1144"/>
      </p:cViewPr>
      <p:guideLst>
        <p:guide orient="horz" pos="1337"/>
        <p:guide pos="30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22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411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a definition of “communion”.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Recall </a:t>
            </a:r>
            <a:r>
              <a:rPr lang="en-US" sz="1600" dirty="0">
                <a:latin typeface="Verdana"/>
                <a:cs typeface="Verdana"/>
              </a:rPr>
              <a:t>a definition of “saint”.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Outline </a:t>
            </a:r>
            <a:r>
              <a:rPr lang="en-US" sz="1600" dirty="0">
                <a:latin typeface="Verdana"/>
                <a:cs typeface="Verdana"/>
              </a:rPr>
              <a:t>some key teachings about Mary: how she is </a:t>
            </a:r>
            <a:r>
              <a:rPr lang="en-US" sz="1600" dirty="0" smtClean="0">
                <a:latin typeface="Verdana"/>
                <a:cs typeface="Verdana"/>
              </a:rPr>
              <a:t>a Virgin</a:t>
            </a:r>
            <a:r>
              <a:rPr lang="en-US" sz="1600" dirty="0">
                <a:latin typeface="Verdana"/>
                <a:cs typeface="Verdana"/>
              </a:rPr>
              <a:t>;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how </a:t>
            </a:r>
            <a:r>
              <a:rPr lang="en-US" sz="1600" dirty="0">
                <a:latin typeface="Verdana"/>
                <a:cs typeface="Verdana"/>
              </a:rPr>
              <a:t>we can call her Mother of God; that she </a:t>
            </a:r>
            <a:r>
              <a:rPr lang="en-US" sz="1600" dirty="0" smtClean="0">
                <a:latin typeface="Verdana"/>
                <a:cs typeface="Verdana"/>
              </a:rPr>
              <a:t>is immaculately </a:t>
            </a:r>
            <a:r>
              <a:rPr lang="en-US" sz="1600" dirty="0">
                <a:latin typeface="Verdana"/>
                <a:cs typeface="Verdana"/>
              </a:rPr>
              <a:t>conceived;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and </a:t>
            </a:r>
            <a:r>
              <a:rPr lang="en-US" sz="1600" dirty="0">
                <a:latin typeface="Verdana"/>
                <a:cs typeface="Verdana"/>
              </a:rPr>
              <a:t>how she is our Mother.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Explain </a:t>
            </a:r>
            <a:r>
              <a:rPr lang="en-US" sz="1600" dirty="0">
                <a:latin typeface="Verdana"/>
                <a:cs typeface="Verdana"/>
              </a:rPr>
              <a:t>the relationship between: covenant, communion</a:t>
            </a:r>
            <a:r>
              <a:rPr lang="en-US" sz="1600" dirty="0" smtClean="0">
                <a:latin typeface="Verdana"/>
                <a:cs typeface="Verdana"/>
              </a:rPr>
              <a:t>,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 </a:t>
            </a:r>
            <a:r>
              <a:rPr lang="en-US" sz="1600" dirty="0">
                <a:latin typeface="Verdana"/>
                <a:cs typeface="Verdana"/>
              </a:rPr>
              <a:t>sacraments of initiation, Mary, the Holy Spirit, and </a:t>
            </a:r>
            <a:r>
              <a:rPr lang="en-US" sz="1600" dirty="0" smtClean="0">
                <a:latin typeface="Verdana"/>
                <a:cs typeface="Verdana"/>
              </a:rPr>
              <a:t>life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in </a:t>
            </a:r>
            <a:r>
              <a:rPr lang="en-US" sz="1600" dirty="0">
                <a:latin typeface="Verdana"/>
                <a:cs typeface="Verdana"/>
              </a:rPr>
              <a:t>the Blessed Trinity.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Outline </a:t>
            </a:r>
            <a:r>
              <a:rPr lang="en-US" sz="1600" dirty="0">
                <a:latin typeface="Verdana"/>
                <a:cs typeface="Verdana"/>
              </a:rPr>
              <a:t>some ways in which Mary is a model for the Church.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Reflect </a:t>
            </a:r>
            <a:r>
              <a:rPr lang="en-US" sz="1600" dirty="0">
                <a:latin typeface="Verdana"/>
                <a:cs typeface="Verdana"/>
              </a:rPr>
              <a:t>on how God is calling you to become a saint.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2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659756"/>
            <a:ext cx="8527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/>
            </a:pPr>
            <a:r>
              <a:rPr lang="en-US" dirty="0">
                <a:latin typeface="Verdana"/>
                <a:cs typeface="Verdana"/>
              </a:rPr>
              <a:t>You’re nearly there! About to be confirmed...</a:t>
            </a:r>
          </a:p>
          <a:p>
            <a:pPr lvl="0"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defRPr sz="1800"/>
            </a:pPr>
            <a:r>
              <a:rPr lang="en-US" dirty="0">
                <a:latin typeface="Verdana"/>
                <a:cs typeface="Verdana"/>
              </a:rPr>
              <a:t>Which person describes best how you’re feeling about it?</a:t>
            </a:r>
          </a:p>
          <a:p>
            <a:pPr lvl="0">
              <a:defRPr sz="1800"/>
            </a:pPr>
            <a:r>
              <a:rPr lang="en-US" dirty="0">
                <a:latin typeface="Verdana"/>
                <a:cs typeface="Verdana"/>
              </a:rPr>
              <a:t>Write your name beside them.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4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22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3926" y="1209524"/>
            <a:ext cx="3712550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8055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The communion of the Church doesn’t end on earth – it ends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in </a:t>
            </a:r>
            <a:r>
              <a:rPr lang="en-US" sz="1600" dirty="0">
                <a:latin typeface="Verdana"/>
                <a:cs typeface="Verdana"/>
              </a:rPr>
              <a:t>Heaven – when the redeemed will stand face to face with God.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They </a:t>
            </a:r>
            <a:r>
              <a:rPr lang="en-US" sz="1600" dirty="0">
                <a:latin typeface="Verdana"/>
                <a:cs typeface="Verdana"/>
              </a:rPr>
              <a:t>will be utterly blessed, beholding God forever.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 </a:t>
            </a:r>
            <a:r>
              <a:rPr lang="en-US" sz="1600" dirty="0">
                <a:latin typeface="Verdana"/>
                <a:cs typeface="Verdana"/>
              </a:rPr>
              <a:t>communion of saints are those who have hoped in Christ, and among them, Mary the Mother of God has an especially close union with God.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22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64667" y="2267627"/>
            <a:ext cx="3519714" cy="244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What </a:t>
            </a:r>
            <a:r>
              <a:rPr lang="en-US" sz="1600" dirty="0">
                <a:latin typeface="Verdana"/>
                <a:cs typeface="Verdana"/>
              </a:rPr>
              <a:t>would I like to say most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to </a:t>
            </a:r>
            <a:r>
              <a:rPr lang="en-US" sz="1600" dirty="0">
                <a:latin typeface="Verdana"/>
                <a:cs typeface="Verdana"/>
              </a:rPr>
              <a:t>Mary, my Mother</a:t>
            </a:r>
            <a:r>
              <a:rPr lang="en-US" sz="1600" dirty="0" smtClean="0">
                <a:latin typeface="Verdana"/>
                <a:cs typeface="Verdana"/>
              </a:rPr>
              <a:t>?</a:t>
            </a:r>
          </a:p>
          <a:p>
            <a:pPr lvl="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What worries would I like to entrust to her</a:t>
            </a:r>
            <a:r>
              <a:rPr lang="en-US" sz="1600" dirty="0" smtClean="0">
                <a:latin typeface="Verdana"/>
                <a:cs typeface="Verdana"/>
              </a:rPr>
              <a:t>?</a:t>
            </a:r>
          </a:p>
          <a:p>
            <a:pPr lvl="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What would I like her to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pray </a:t>
            </a:r>
            <a:r>
              <a:rPr lang="en-US" sz="1600" dirty="0">
                <a:latin typeface="Verdana"/>
                <a:cs typeface="Verdana"/>
              </a:rPr>
              <a:t>for?</a:t>
            </a:r>
            <a:endParaRPr lang="en-US" sz="1200" i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22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3047" y="2267627"/>
            <a:ext cx="3519714" cy="3038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Now that I am about to be confirmed, how is the </a:t>
            </a:r>
            <a:endParaRPr lang="en-US" sz="1600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Holy </a:t>
            </a:r>
            <a:r>
              <a:rPr lang="en-US" sz="1600" dirty="0">
                <a:latin typeface="Verdana"/>
                <a:cs typeface="Verdana"/>
              </a:rPr>
              <a:t>Spirit prompting me? </a:t>
            </a:r>
            <a:endParaRPr lang="en-US" sz="1600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sz="1600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Is </a:t>
            </a:r>
            <a:r>
              <a:rPr lang="en-US" sz="1600" dirty="0">
                <a:latin typeface="Verdana"/>
                <a:cs typeface="Verdana"/>
              </a:rPr>
              <a:t>there anywhere in my life I am content with “second best”</a:t>
            </a:r>
            <a:r>
              <a:rPr lang="en-US" sz="1600" dirty="0" smtClean="0">
                <a:latin typeface="Verdana"/>
                <a:cs typeface="Verdana"/>
              </a:rPr>
              <a:t>?</a:t>
            </a: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 </a:t>
            </a: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Can </a:t>
            </a:r>
            <a:r>
              <a:rPr lang="en-US" sz="1600" dirty="0">
                <a:latin typeface="Verdana"/>
                <a:cs typeface="Verdana"/>
              </a:rPr>
              <a:t>I open my heart wider to </a:t>
            </a:r>
            <a:r>
              <a:rPr lang="en-US" sz="1600" dirty="0" smtClean="0">
                <a:latin typeface="Verdana"/>
                <a:cs typeface="Verdana"/>
              </a:rPr>
              <a:t>the Holy </a:t>
            </a:r>
            <a:r>
              <a:rPr lang="en-US" sz="1600" dirty="0">
                <a:latin typeface="Verdana"/>
                <a:cs typeface="Verdana"/>
              </a:rPr>
              <a:t>Spirit, and ask him to make me holy?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0554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133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35</cp:revision>
  <dcterms:created xsi:type="dcterms:W3CDTF">2014-09-16T15:10:08Z</dcterms:created>
  <dcterms:modified xsi:type="dcterms:W3CDTF">2014-10-15T07:21:09Z</dcterms:modified>
</cp:coreProperties>
</file>