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56" r:id="rId3"/>
    <p:sldId id="257" r:id="rId4"/>
    <p:sldId id="261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C7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98" d="100"/>
          <a:sy n="98" d="100"/>
        </p:scale>
        <p:origin x="-112" y="-728"/>
      </p:cViewPr>
      <p:guideLst>
        <p:guide orient="horz" pos="1383"/>
        <p:guide pos="4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19/09/2014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41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19/09/2014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138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19/09/2014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860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19/09/2014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150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19/09/2014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201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19/09/2014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873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19/09/2014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856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19/09/2014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56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19/09/2014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432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19/09/2014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154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19/09/2014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602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A11E3-FAF7-5F42-8B41-6F1FD460749C}" type="datetimeFigureOut">
              <a:rPr lang="en-US" smtClean="0"/>
              <a:t>19/09/2014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403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IC_session15_pp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3747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IC_session1_ppt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16096" y="2059592"/>
            <a:ext cx="8527903" cy="4257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20000"/>
              </a:lnSpc>
              <a:defRPr sz="1800"/>
            </a:pPr>
            <a:r>
              <a:rPr lang="en-US" dirty="0">
                <a:latin typeface="Verdana"/>
                <a:cs typeface="Verdana"/>
              </a:rPr>
              <a:t>You will be able to: </a:t>
            </a:r>
          </a:p>
          <a:p>
            <a:pPr marL="285750" lvl="0" indent="-285750">
              <a:lnSpc>
                <a:spcPct val="120000"/>
              </a:lnSpc>
              <a:buClr>
                <a:srgbClr val="F3C736"/>
              </a:buClr>
              <a:buFont typeface="Arial"/>
              <a:buChar char="•"/>
              <a:defRPr sz="1800"/>
            </a:pPr>
            <a:endParaRPr lang="en-US" sz="1600" dirty="0">
              <a:latin typeface="Verdana"/>
              <a:cs typeface="Verdana"/>
            </a:endParaRPr>
          </a:p>
          <a:p>
            <a:pPr marL="285750" lvl="0" indent="-285750">
              <a:lnSpc>
                <a:spcPct val="120000"/>
              </a:lnSpc>
              <a:buClr>
                <a:srgbClr val="F3C736"/>
              </a:buClr>
              <a:buFont typeface="Arial"/>
              <a:buChar char="•"/>
              <a:defRPr sz="1800"/>
            </a:pPr>
            <a:r>
              <a:rPr lang="en-US" sz="1600" dirty="0">
                <a:latin typeface="Verdana"/>
                <a:cs typeface="Verdana"/>
              </a:rPr>
              <a:t>List the Four Last </a:t>
            </a:r>
            <a:r>
              <a:rPr lang="en-US" sz="1600" dirty="0" smtClean="0">
                <a:latin typeface="Verdana"/>
                <a:cs typeface="Verdana"/>
              </a:rPr>
              <a:t>Things.</a:t>
            </a:r>
          </a:p>
          <a:p>
            <a:pPr marL="285750" lvl="0" indent="-285750">
              <a:lnSpc>
                <a:spcPct val="120000"/>
              </a:lnSpc>
              <a:buClr>
                <a:srgbClr val="F3C736"/>
              </a:buClr>
              <a:buFont typeface="Arial"/>
              <a:buChar char="•"/>
              <a:defRPr sz="1800"/>
            </a:pPr>
            <a:r>
              <a:rPr lang="en-US" sz="1600" dirty="0" smtClean="0">
                <a:latin typeface="Verdana"/>
                <a:cs typeface="Verdana"/>
              </a:rPr>
              <a:t>Distinguish </a:t>
            </a:r>
            <a:r>
              <a:rPr lang="en-US" sz="1600" dirty="0">
                <a:latin typeface="Verdana"/>
                <a:cs typeface="Verdana"/>
              </a:rPr>
              <a:t>between the Particular and General Judgment.</a:t>
            </a:r>
          </a:p>
          <a:p>
            <a:pPr marL="285750" lvl="0" indent="-285750">
              <a:lnSpc>
                <a:spcPct val="120000"/>
              </a:lnSpc>
              <a:buClr>
                <a:srgbClr val="F3C736"/>
              </a:buClr>
              <a:buFont typeface="Arial"/>
              <a:buChar char="•"/>
              <a:defRPr sz="1800"/>
            </a:pPr>
            <a:r>
              <a:rPr lang="en-US" sz="1600" dirty="0">
                <a:latin typeface="Verdana"/>
                <a:cs typeface="Verdana"/>
              </a:rPr>
              <a:t>Explain that the moment of death is the end of the will’s ability to choose.</a:t>
            </a:r>
          </a:p>
          <a:p>
            <a:pPr marL="285750" lvl="0" indent="-285750">
              <a:lnSpc>
                <a:spcPct val="120000"/>
              </a:lnSpc>
              <a:buClr>
                <a:srgbClr val="F3C736"/>
              </a:buClr>
              <a:buFont typeface="Arial"/>
              <a:buChar char="•"/>
              <a:defRPr sz="1800"/>
            </a:pPr>
            <a:r>
              <a:rPr lang="en-US" sz="1600" dirty="0">
                <a:latin typeface="Verdana"/>
                <a:cs typeface="Verdana"/>
              </a:rPr>
              <a:t>Explain the role of Purgatory in purifying the soul that dies in a state of grace.</a:t>
            </a:r>
          </a:p>
          <a:p>
            <a:pPr marL="285750" lvl="0" indent="-285750">
              <a:lnSpc>
                <a:spcPct val="120000"/>
              </a:lnSpc>
              <a:buClr>
                <a:srgbClr val="F3C736"/>
              </a:buClr>
              <a:buFont typeface="Arial"/>
              <a:buChar char="•"/>
              <a:defRPr sz="1800"/>
            </a:pPr>
            <a:r>
              <a:rPr lang="en-US" sz="1600" dirty="0">
                <a:latin typeface="Verdana"/>
                <a:cs typeface="Verdana"/>
              </a:rPr>
              <a:t>Outline what we understand by the Resurrection of the Body.</a:t>
            </a:r>
          </a:p>
          <a:p>
            <a:pPr marL="285750" lvl="0" indent="-285750">
              <a:lnSpc>
                <a:spcPct val="120000"/>
              </a:lnSpc>
              <a:buClr>
                <a:srgbClr val="F3C736"/>
              </a:buClr>
              <a:buFont typeface="Arial"/>
              <a:buChar char="•"/>
              <a:defRPr sz="1800"/>
            </a:pPr>
            <a:r>
              <a:rPr lang="en-US" sz="1600" dirty="0">
                <a:latin typeface="Verdana"/>
                <a:cs typeface="Verdana"/>
              </a:rPr>
              <a:t>Relate what Jesus accomplished on the Cross to the personal </a:t>
            </a:r>
            <a:r>
              <a:rPr lang="en-US" sz="1600" dirty="0" smtClean="0">
                <a:latin typeface="Verdana"/>
                <a:cs typeface="Verdana"/>
              </a:rPr>
              <a:t/>
            </a:r>
            <a:br>
              <a:rPr lang="en-US" sz="1600" dirty="0" smtClean="0">
                <a:latin typeface="Verdana"/>
                <a:cs typeface="Verdana"/>
              </a:rPr>
            </a:br>
            <a:r>
              <a:rPr lang="en-US" sz="1600" dirty="0" smtClean="0">
                <a:latin typeface="Verdana"/>
                <a:cs typeface="Verdana"/>
              </a:rPr>
              <a:t>events </a:t>
            </a:r>
            <a:r>
              <a:rPr lang="en-US" sz="1600" dirty="0">
                <a:latin typeface="Verdana"/>
                <a:cs typeface="Verdana"/>
              </a:rPr>
              <a:t>of your own life.</a:t>
            </a:r>
          </a:p>
          <a:p>
            <a:pPr marL="285750" lvl="0" indent="-285750">
              <a:lnSpc>
                <a:spcPct val="120000"/>
              </a:lnSpc>
              <a:buClr>
                <a:srgbClr val="F3C736"/>
              </a:buClr>
              <a:buFont typeface="Arial"/>
              <a:buChar char="•"/>
              <a:defRPr sz="1800"/>
            </a:pPr>
            <a:r>
              <a:rPr lang="en-US" sz="1600" dirty="0">
                <a:latin typeface="Verdana"/>
                <a:cs typeface="Verdana"/>
              </a:rPr>
              <a:t>Make a link between your own particular judgment at death, </a:t>
            </a:r>
            <a:r>
              <a:rPr lang="en-US" sz="1600" dirty="0" smtClean="0">
                <a:latin typeface="Verdana"/>
                <a:cs typeface="Verdana"/>
              </a:rPr>
              <a:t/>
            </a:r>
            <a:br>
              <a:rPr lang="en-US" sz="1600" dirty="0" smtClean="0">
                <a:latin typeface="Verdana"/>
                <a:cs typeface="Verdana"/>
              </a:rPr>
            </a:br>
            <a:r>
              <a:rPr lang="en-US" sz="1600" dirty="0" smtClean="0">
                <a:latin typeface="Verdana"/>
                <a:cs typeface="Verdana"/>
              </a:rPr>
              <a:t>and </a:t>
            </a:r>
            <a:r>
              <a:rPr lang="en-US" sz="1600" dirty="0">
                <a:latin typeface="Verdana"/>
                <a:cs typeface="Verdana"/>
              </a:rPr>
              <a:t>the sacrament of Confession.</a:t>
            </a:r>
          </a:p>
          <a:p>
            <a:pPr marL="285750" lvl="0" indent="-285750">
              <a:lnSpc>
                <a:spcPct val="120000"/>
              </a:lnSpc>
              <a:buClr>
                <a:srgbClr val="F3C736"/>
              </a:buClr>
              <a:buFont typeface="Arial"/>
              <a:buChar char="•"/>
              <a:defRPr sz="1800"/>
            </a:pPr>
            <a:r>
              <a:rPr lang="en-US" sz="1600" dirty="0" err="1">
                <a:latin typeface="Verdana"/>
                <a:cs typeface="Verdana"/>
              </a:rPr>
              <a:t>Analyse</a:t>
            </a:r>
            <a:r>
              <a:rPr lang="en-US" sz="1600" dirty="0">
                <a:latin typeface="Verdana"/>
                <a:cs typeface="Verdana"/>
              </a:rPr>
              <a:t> quotations from the Saints to discover what they </a:t>
            </a:r>
            <a:r>
              <a:rPr lang="en-US" sz="1600" dirty="0" smtClean="0">
                <a:latin typeface="Verdana"/>
                <a:cs typeface="Verdana"/>
              </a:rPr>
              <a:t/>
            </a:r>
            <a:br>
              <a:rPr lang="en-US" sz="1600" dirty="0" smtClean="0">
                <a:latin typeface="Verdana"/>
                <a:cs typeface="Verdana"/>
              </a:rPr>
            </a:br>
            <a:r>
              <a:rPr lang="en-US" sz="1600" dirty="0" smtClean="0">
                <a:latin typeface="Verdana"/>
                <a:cs typeface="Verdana"/>
              </a:rPr>
              <a:t>teach </a:t>
            </a:r>
            <a:r>
              <a:rPr lang="en-US" sz="1600" dirty="0">
                <a:latin typeface="Verdana"/>
                <a:cs typeface="Verdana"/>
              </a:rPr>
              <a:t>us about death.</a:t>
            </a:r>
          </a:p>
          <a:p>
            <a:pPr marL="285750" lvl="0" indent="-285750">
              <a:lnSpc>
                <a:spcPct val="120000"/>
              </a:lnSpc>
              <a:buClr>
                <a:srgbClr val="F3C736"/>
              </a:buClr>
              <a:buFont typeface="Arial"/>
              <a:buChar char="•"/>
              <a:defRPr sz="1800"/>
            </a:pPr>
            <a:r>
              <a:rPr lang="en-US" sz="1600" dirty="0">
                <a:latin typeface="Verdana"/>
                <a:cs typeface="Verdana"/>
              </a:rPr>
              <a:t>Make a decision to live fully in the light of Christ.</a:t>
            </a:r>
          </a:p>
        </p:txBody>
      </p:sp>
    </p:spTree>
    <p:extLst>
      <p:ext uri="{BB962C8B-B14F-4D97-AF65-F5344CB8AC3E}">
        <p14:creationId xmlns:p14="http://schemas.microsoft.com/office/powerpoint/2010/main" val="3487606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IC_session15_ppt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494498" y="1527494"/>
            <a:ext cx="3511815" cy="30746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508254">
              <a:lnSpc>
                <a:spcPct val="120000"/>
              </a:lnSpc>
              <a:defRPr sz="1800"/>
            </a:pPr>
            <a:r>
              <a:rPr lang="en-US" dirty="0" smtClean="0">
                <a:latin typeface="Verdana"/>
                <a:cs typeface="Verdana"/>
              </a:rPr>
              <a:t>God </a:t>
            </a:r>
            <a:r>
              <a:rPr lang="en-US" dirty="0">
                <a:latin typeface="Verdana"/>
                <a:cs typeface="Verdana"/>
              </a:rPr>
              <a:t>created us to share </a:t>
            </a:r>
            <a:r>
              <a:rPr lang="en-US" dirty="0" smtClean="0">
                <a:latin typeface="Verdana"/>
                <a:cs typeface="Verdana"/>
              </a:rPr>
              <a:t/>
            </a:r>
            <a:br>
              <a:rPr lang="en-US" dirty="0" smtClean="0">
                <a:latin typeface="Verdana"/>
                <a:cs typeface="Verdana"/>
              </a:rPr>
            </a:br>
            <a:r>
              <a:rPr lang="en-US" dirty="0" smtClean="0">
                <a:latin typeface="Verdana"/>
                <a:cs typeface="Verdana"/>
              </a:rPr>
              <a:t>his </a:t>
            </a:r>
            <a:r>
              <a:rPr lang="en-US" dirty="0">
                <a:latin typeface="Verdana"/>
                <a:cs typeface="Verdana"/>
              </a:rPr>
              <a:t>endless joy. He calls </a:t>
            </a:r>
            <a:r>
              <a:rPr lang="en-US" dirty="0" smtClean="0">
                <a:latin typeface="Verdana"/>
                <a:cs typeface="Verdana"/>
              </a:rPr>
              <a:t/>
            </a:r>
            <a:br>
              <a:rPr lang="en-US" dirty="0" smtClean="0">
                <a:latin typeface="Verdana"/>
                <a:cs typeface="Verdana"/>
              </a:rPr>
            </a:br>
            <a:r>
              <a:rPr lang="en-US" dirty="0" smtClean="0">
                <a:latin typeface="Verdana"/>
                <a:cs typeface="Verdana"/>
              </a:rPr>
              <a:t>us to </a:t>
            </a:r>
            <a:r>
              <a:rPr lang="en-US" dirty="0">
                <a:latin typeface="Verdana"/>
                <a:cs typeface="Verdana"/>
              </a:rPr>
              <a:t>Heaven, the endless moment of love. </a:t>
            </a:r>
            <a:endParaRPr lang="en-US" dirty="0" smtClean="0">
              <a:latin typeface="Verdana"/>
              <a:cs typeface="Verdana"/>
            </a:endParaRPr>
          </a:p>
          <a:p>
            <a:pPr lvl="0" defTabSz="508254">
              <a:lnSpc>
                <a:spcPct val="120000"/>
              </a:lnSpc>
              <a:defRPr sz="1800"/>
            </a:pPr>
            <a:r>
              <a:rPr lang="en-US" dirty="0" smtClean="0">
                <a:latin typeface="Verdana"/>
                <a:cs typeface="Verdana"/>
              </a:rPr>
              <a:t>In </a:t>
            </a:r>
            <a:r>
              <a:rPr lang="en-US" dirty="0">
                <a:latin typeface="Verdana"/>
                <a:cs typeface="Verdana"/>
              </a:rPr>
              <a:t>Heaven, nothing more will separate us from God, whom our soul loves </a:t>
            </a:r>
            <a:r>
              <a:rPr lang="en-US" dirty="0" smtClean="0">
                <a:latin typeface="Verdana"/>
                <a:cs typeface="Verdana"/>
              </a:rPr>
              <a:t/>
            </a:r>
            <a:br>
              <a:rPr lang="en-US" dirty="0" smtClean="0">
                <a:latin typeface="Verdana"/>
                <a:cs typeface="Verdana"/>
              </a:rPr>
            </a:br>
            <a:r>
              <a:rPr lang="en-US" dirty="0" smtClean="0">
                <a:latin typeface="Verdana"/>
                <a:cs typeface="Verdana"/>
              </a:rPr>
              <a:t>and </a:t>
            </a:r>
            <a:r>
              <a:rPr lang="en-US" dirty="0">
                <a:latin typeface="Verdana"/>
                <a:cs typeface="Verdana"/>
              </a:rPr>
              <a:t>has sought our </a:t>
            </a:r>
            <a:r>
              <a:rPr lang="en-US" dirty="0" smtClean="0">
                <a:latin typeface="Verdana"/>
                <a:cs typeface="Verdana"/>
              </a:rPr>
              <a:t/>
            </a:r>
            <a:br>
              <a:rPr lang="en-US" dirty="0" smtClean="0">
                <a:latin typeface="Verdana"/>
                <a:cs typeface="Verdana"/>
              </a:rPr>
            </a:br>
            <a:r>
              <a:rPr lang="en-US" dirty="0" smtClean="0">
                <a:latin typeface="Verdana"/>
                <a:cs typeface="Verdana"/>
              </a:rPr>
              <a:t>whole </a:t>
            </a:r>
            <a:r>
              <a:rPr lang="en-US" dirty="0">
                <a:latin typeface="Verdana"/>
                <a:cs typeface="Verdana"/>
              </a:rPr>
              <a:t>life long.</a:t>
            </a:r>
          </a:p>
        </p:txBody>
      </p:sp>
    </p:spTree>
    <p:extLst>
      <p:ext uri="{BB962C8B-B14F-4D97-AF65-F5344CB8AC3E}">
        <p14:creationId xmlns:p14="http://schemas.microsoft.com/office/powerpoint/2010/main" val="1423747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IC_session15_ppt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16098" y="2668616"/>
            <a:ext cx="7908664" cy="3219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233679">
              <a:lnSpc>
                <a:spcPct val="120000"/>
              </a:lnSpc>
              <a:buClr>
                <a:srgbClr val="F3C736"/>
              </a:buClr>
              <a:defRPr sz="1800"/>
            </a:pPr>
            <a:r>
              <a:rPr lang="en-US" dirty="0" smtClean="0">
                <a:latin typeface="Verdana"/>
                <a:cs typeface="Verdana"/>
              </a:rPr>
              <a:t>Unscramble the words:</a:t>
            </a:r>
          </a:p>
          <a:p>
            <a:pPr marL="342900" lvl="0" indent="-342900" defTabSz="233679">
              <a:lnSpc>
                <a:spcPct val="120000"/>
              </a:lnSpc>
              <a:buClr>
                <a:srgbClr val="F3C736"/>
              </a:buClr>
              <a:buFont typeface="+mj-lt"/>
              <a:buAutoNum type="arabicPeriod"/>
              <a:defRPr sz="1800"/>
            </a:pPr>
            <a:endParaRPr lang="en-US" dirty="0" smtClean="0">
              <a:latin typeface="Verdana"/>
              <a:cs typeface="Verdana"/>
            </a:endParaRPr>
          </a:p>
          <a:p>
            <a:pPr lvl="0" algn="ctr" defTabSz="379729">
              <a:defRPr sz="1800"/>
            </a:pPr>
            <a:r>
              <a:rPr lang="en-US" sz="4000" dirty="0"/>
              <a:t>HEDTA</a:t>
            </a:r>
          </a:p>
          <a:p>
            <a:pPr lvl="0" algn="ctr" defTabSz="379729">
              <a:defRPr sz="1800"/>
            </a:pPr>
            <a:r>
              <a:rPr lang="en-US" sz="4000" dirty="0"/>
              <a:t>GNUJETDM</a:t>
            </a:r>
          </a:p>
          <a:p>
            <a:pPr lvl="0" algn="ctr" defTabSz="379729">
              <a:defRPr sz="1800"/>
            </a:pPr>
            <a:r>
              <a:rPr lang="en-US" sz="4000" dirty="0"/>
              <a:t>VEHNAE</a:t>
            </a:r>
          </a:p>
          <a:p>
            <a:pPr lvl="0" algn="ctr" defTabSz="379729">
              <a:defRPr sz="1800"/>
            </a:pPr>
            <a:r>
              <a:rPr lang="en-US" sz="4000" dirty="0"/>
              <a:t>LELH</a:t>
            </a:r>
            <a:endParaRPr lang="en-US" sz="4000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106772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IC_session1_ppt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210024" y="2323982"/>
            <a:ext cx="3796290" cy="3739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20000"/>
              </a:lnSpc>
              <a:defRPr sz="1800"/>
            </a:pPr>
            <a:r>
              <a:rPr lang="en-US" dirty="0">
                <a:latin typeface="Verdana"/>
                <a:cs typeface="Verdana"/>
              </a:rPr>
              <a:t>At the end of time, J</a:t>
            </a:r>
            <a:r>
              <a:rPr lang="en-US" dirty="0" smtClean="0">
                <a:latin typeface="Verdana"/>
                <a:cs typeface="Verdana"/>
              </a:rPr>
              <a:t>esus</a:t>
            </a:r>
            <a:r>
              <a:rPr lang="en-US" dirty="0">
                <a:latin typeface="Verdana"/>
                <a:cs typeface="Verdana"/>
              </a:rPr>
              <a:t>’ </a:t>
            </a:r>
            <a:r>
              <a:rPr lang="en-US" dirty="0" smtClean="0">
                <a:latin typeface="Verdana"/>
                <a:cs typeface="Verdana"/>
              </a:rPr>
              <a:t/>
            </a:r>
            <a:br>
              <a:rPr lang="en-US" dirty="0" smtClean="0">
                <a:latin typeface="Verdana"/>
                <a:cs typeface="Verdana"/>
              </a:rPr>
            </a:br>
            <a:r>
              <a:rPr lang="en-US" dirty="0" smtClean="0">
                <a:latin typeface="Verdana"/>
                <a:cs typeface="Verdana"/>
              </a:rPr>
              <a:t>glory </a:t>
            </a:r>
            <a:r>
              <a:rPr lang="en-US" dirty="0">
                <a:latin typeface="Verdana"/>
                <a:cs typeface="Verdana"/>
              </a:rPr>
              <a:t>will shine on us and nothing will be hidden. </a:t>
            </a:r>
            <a:r>
              <a:rPr lang="en-US" dirty="0" smtClean="0">
                <a:latin typeface="Verdana"/>
                <a:cs typeface="Verdana"/>
              </a:rPr>
              <a:t/>
            </a:r>
            <a:br>
              <a:rPr lang="en-US" dirty="0" smtClean="0">
                <a:latin typeface="Verdana"/>
                <a:cs typeface="Verdana"/>
              </a:rPr>
            </a:br>
            <a:r>
              <a:rPr lang="en-US" dirty="0" smtClean="0">
                <a:latin typeface="Verdana"/>
                <a:cs typeface="Verdana"/>
              </a:rPr>
              <a:t>Our </a:t>
            </a:r>
            <a:r>
              <a:rPr lang="en-US" dirty="0">
                <a:latin typeface="Verdana"/>
                <a:cs typeface="Verdana"/>
              </a:rPr>
              <a:t>thoughts, deeds</a:t>
            </a:r>
            <a:r>
              <a:rPr lang="en-US" dirty="0" smtClean="0">
                <a:latin typeface="Verdana"/>
                <a:cs typeface="Verdana"/>
              </a:rPr>
              <a:t>, relationship </a:t>
            </a:r>
            <a:r>
              <a:rPr lang="en-US" dirty="0">
                <a:latin typeface="Verdana"/>
                <a:cs typeface="Verdana"/>
              </a:rPr>
              <a:t>with God and </a:t>
            </a:r>
            <a:r>
              <a:rPr lang="en-US" dirty="0" smtClean="0">
                <a:latin typeface="Verdana"/>
                <a:cs typeface="Verdana"/>
              </a:rPr>
              <a:t/>
            </a:r>
            <a:br>
              <a:rPr lang="en-US" dirty="0" smtClean="0">
                <a:latin typeface="Verdana"/>
                <a:cs typeface="Verdana"/>
              </a:rPr>
            </a:br>
            <a:r>
              <a:rPr lang="en-US" dirty="0" smtClean="0">
                <a:latin typeface="Verdana"/>
                <a:cs typeface="Verdana"/>
              </a:rPr>
              <a:t>with </a:t>
            </a:r>
            <a:r>
              <a:rPr lang="en-US" dirty="0">
                <a:latin typeface="Verdana"/>
                <a:cs typeface="Verdana"/>
              </a:rPr>
              <a:t>others will come </a:t>
            </a:r>
            <a:r>
              <a:rPr lang="en-US" dirty="0" smtClean="0">
                <a:latin typeface="Verdana"/>
                <a:cs typeface="Verdana"/>
              </a:rPr>
              <a:t/>
            </a:r>
            <a:br>
              <a:rPr lang="en-US" dirty="0" smtClean="0">
                <a:latin typeface="Verdana"/>
                <a:cs typeface="Verdana"/>
              </a:rPr>
            </a:br>
            <a:r>
              <a:rPr lang="en-US" dirty="0" smtClean="0">
                <a:latin typeface="Verdana"/>
                <a:cs typeface="Verdana"/>
              </a:rPr>
              <a:t>plainly to </a:t>
            </a:r>
            <a:r>
              <a:rPr lang="en-US" dirty="0">
                <a:latin typeface="Verdana"/>
                <a:cs typeface="Verdana"/>
              </a:rPr>
              <a:t>light. </a:t>
            </a:r>
            <a:endParaRPr lang="en-US" dirty="0" smtClean="0">
              <a:latin typeface="Verdana"/>
              <a:cs typeface="Verdana"/>
            </a:endParaRPr>
          </a:p>
          <a:p>
            <a:pPr lvl="0">
              <a:lnSpc>
                <a:spcPct val="120000"/>
              </a:lnSpc>
              <a:defRPr sz="1800"/>
            </a:pPr>
            <a:endParaRPr lang="en-US" dirty="0">
              <a:latin typeface="Verdana"/>
              <a:cs typeface="Verdana"/>
            </a:endParaRPr>
          </a:p>
          <a:p>
            <a:pPr lvl="0">
              <a:lnSpc>
                <a:spcPct val="120000"/>
              </a:lnSpc>
              <a:defRPr sz="1800"/>
            </a:pPr>
            <a:r>
              <a:rPr lang="en-US" dirty="0" smtClean="0">
                <a:latin typeface="Verdana"/>
                <a:cs typeface="Verdana"/>
              </a:rPr>
              <a:t>Is </a:t>
            </a:r>
            <a:r>
              <a:rPr lang="en-US" dirty="0">
                <a:latin typeface="Verdana"/>
                <a:cs typeface="Verdana"/>
              </a:rPr>
              <a:t>there anything that I hide from God which I want to </a:t>
            </a:r>
            <a:r>
              <a:rPr lang="en-US" dirty="0" smtClean="0">
                <a:latin typeface="Verdana"/>
                <a:cs typeface="Verdana"/>
              </a:rPr>
              <a:t/>
            </a:r>
            <a:br>
              <a:rPr lang="en-US" dirty="0" smtClean="0">
                <a:latin typeface="Verdana"/>
                <a:cs typeface="Verdana"/>
              </a:rPr>
            </a:br>
            <a:r>
              <a:rPr lang="en-US" dirty="0" smtClean="0">
                <a:latin typeface="Verdana"/>
                <a:cs typeface="Verdana"/>
              </a:rPr>
              <a:t>bring </a:t>
            </a:r>
            <a:r>
              <a:rPr lang="en-US" dirty="0">
                <a:latin typeface="Verdana"/>
                <a:cs typeface="Verdana"/>
              </a:rPr>
              <a:t>into his light?</a:t>
            </a:r>
          </a:p>
        </p:txBody>
      </p:sp>
    </p:spTree>
    <p:extLst>
      <p:ext uri="{BB962C8B-B14F-4D97-AF65-F5344CB8AC3E}">
        <p14:creationId xmlns:p14="http://schemas.microsoft.com/office/powerpoint/2010/main" val="14237471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1051</TotalTime>
  <Words>95</Words>
  <Application>Microsoft Macintosh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Katherine Kielty Ltd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Kielty</dc:creator>
  <cp:lastModifiedBy>Katherine Kielty</cp:lastModifiedBy>
  <cp:revision>15</cp:revision>
  <dcterms:created xsi:type="dcterms:W3CDTF">2014-09-16T15:10:08Z</dcterms:created>
  <dcterms:modified xsi:type="dcterms:W3CDTF">2014-09-19T10:30:41Z</dcterms:modified>
</cp:coreProperties>
</file>