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62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8" d="100"/>
          <a:sy n="98" d="100"/>
        </p:scale>
        <p:origin x="-112" y="-672"/>
      </p:cViewPr>
      <p:guideLst>
        <p:guide orient="horz" pos="1314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C_session13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8" y="1976009"/>
            <a:ext cx="7908664" cy="451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700" dirty="0">
                <a:latin typeface="Verdana"/>
                <a:cs typeface="Verdana"/>
              </a:rPr>
              <a:t>Describe the event of Pentecost. </a:t>
            </a:r>
            <a:endParaRPr lang="en-US" sz="1700" dirty="0" smtClean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700" dirty="0" smtClean="0">
                <a:latin typeface="Verdana"/>
                <a:cs typeface="Verdana"/>
              </a:rPr>
              <a:t>List </a:t>
            </a:r>
            <a:r>
              <a:rPr lang="en-US" sz="1700" dirty="0">
                <a:latin typeface="Verdana"/>
                <a:cs typeface="Verdana"/>
              </a:rPr>
              <a:t>the seven Gifts </a:t>
            </a:r>
            <a:r>
              <a:rPr lang="en-US" sz="1700" dirty="0" smtClean="0">
                <a:latin typeface="Verdana"/>
                <a:cs typeface="Verdana"/>
              </a:rPr>
              <a:t>of </a:t>
            </a:r>
            <a:r>
              <a:rPr lang="en-US" sz="1700" dirty="0">
                <a:latin typeface="Verdana"/>
                <a:cs typeface="Verdana"/>
              </a:rPr>
              <a:t>the Holy Spirit.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700" dirty="0">
                <a:latin typeface="Verdana"/>
                <a:cs typeface="Verdana"/>
              </a:rPr>
              <a:t>Use some of the symbols of the Holy Spirit to begin to explain </a:t>
            </a:r>
            <a:r>
              <a:rPr lang="en-US" sz="1700" dirty="0" smtClean="0">
                <a:latin typeface="Verdana"/>
                <a:cs typeface="Verdana"/>
              </a:rPr>
              <a:t/>
            </a:r>
            <a:br>
              <a:rPr lang="en-US" sz="1700" dirty="0" smtClean="0">
                <a:latin typeface="Verdana"/>
                <a:cs typeface="Verdana"/>
              </a:rPr>
            </a:br>
            <a:r>
              <a:rPr lang="en-US" sz="1700" dirty="0" smtClean="0">
                <a:latin typeface="Verdana"/>
                <a:cs typeface="Verdana"/>
              </a:rPr>
              <a:t>who </a:t>
            </a:r>
            <a:r>
              <a:rPr lang="en-US" sz="1700" dirty="0">
                <a:latin typeface="Verdana"/>
                <a:cs typeface="Verdana"/>
              </a:rPr>
              <a:t>He </a:t>
            </a:r>
            <a:r>
              <a:rPr lang="en-US" sz="1700" dirty="0" smtClean="0">
                <a:latin typeface="Verdana"/>
                <a:cs typeface="Verdana"/>
              </a:rPr>
              <a:t>is.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700" dirty="0" smtClean="0">
                <a:latin typeface="Verdana"/>
                <a:cs typeface="Verdana"/>
              </a:rPr>
              <a:t>Explain </a:t>
            </a:r>
            <a:r>
              <a:rPr lang="en-US" sz="1700" dirty="0">
                <a:latin typeface="Verdana"/>
                <a:cs typeface="Verdana"/>
              </a:rPr>
              <a:t>how your own Confirmation will be a personal </a:t>
            </a:r>
            <a:br>
              <a:rPr lang="en-US" sz="1700" dirty="0">
                <a:latin typeface="Verdana"/>
                <a:cs typeface="Verdana"/>
              </a:rPr>
            </a:br>
            <a:r>
              <a:rPr lang="en-US" sz="1700" dirty="0" smtClean="0">
                <a:latin typeface="Verdana"/>
                <a:cs typeface="Verdana"/>
              </a:rPr>
              <a:t>‘</a:t>
            </a:r>
            <a:r>
              <a:rPr lang="en-US" sz="1700" dirty="0">
                <a:latin typeface="Verdana"/>
                <a:cs typeface="Verdana"/>
              </a:rPr>
              <a:t>mini-Pentecost’.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700" dirty="0">
                <a:latin typeface="Verdana"/>
                <a:cs typeface="Verdana"/>
              </a:rPr>
              <a:t>Explain the meanings of the words of the Prayer to the </a:t>
            </a:r>
            <a:r>
              <a:rPr lang="en-US" sz="1700" dirty="0" smtClean="0">
                <a:latin typeface="Verdana"/>
                <a:cs typeface="Verdana"/>
              </a:rPr>
              <a:t/>
            </a:r>
            <a:br>
              <a:rPr lang="en-US" sz="1700" dirty="0" smtClean="0">
                <a:latin typeface="Verdana"/>
                <a:cs typeface="Verdana"/>
              </a:rPr>
            </a:br>
            <a:r>
              <a:rPr lang="en-US" sz="1700" dirty="0" smtClean="0">
                <a:latin typeface="Verdana"/>
                <a:cs typeface="Verdana"/>
              </a:rPr>
              <a:t>Holy </a:t>
            </a:r>
            <a:r>
              <a:rPr lang="en-US" sz="1700" dirty="0">
                <a:latin typeface="Verdana"/>
                <a:cs typeface="Verdana"/>
              </a:rPr>
              <a:t>Spirit prayed over you in the Rite of Confirmation.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700" dirty="0">
                <a:latin typeface="Verdana"/>
                <a:cs typeface="Verdana"/>
              </a:rPr>
              <a:t>Examine concrete ways in your daily lives in which the </a:t>
            </a:r>
            <a:r>
              <a:rPr lang="en-US" sz="1700" dirty="0" smtClean="0">
                <a:latin typeface="Verdana"/>
                <a:cs typeface="Verdana"/>
              </a:rPr>
              <a:t/>
            </a:r>
            <a:br>
              <a:rPr lang="en-US" sz="1700" dirty="0" smtClean="0">
                <a:latin typeface="Verdana"/>
                <a:cs typeface="Verdana"/>
              </a:rPr>
            </a:br>
            <a:r>
              <a:rPr lang="en-US" sz="1700" dirty="0" smtClean="0">
                <a:latin typeface="Verdana"/>
                <a:cs typeface="Verdana"/>
              </a:rPr>
              <a:t>Gifts </a:t>
            </a:r>
            <a:r>
              <a:rPr lang="en-US" sz="1700" dirty="0">
                <a:latin typeface="Verdana"/>
                <a:cs typeface="Verdana"/>
              </a:rPr>
              <a:t>of the Holy Spirit will help you.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700" dirty="0">
                <a:latin typeface="Verdana"/>
                <a:cs typeface="Verdana"/>
              </a:rPr>
              <a:t>Reflect on your own life to see where you need the </a:t>
            </a:r>
            <a:r>
              <a:rPr lang="en-US" sz="1700" dirty="0" smtClean="0">
                <a:latin typeface="Verdana"/>
                <a:cs typeface="Verdana"/>
              </a:rPr>
              <a:t/>
            </a:r>
            <a:br>
              <a:rPr lang="en-US" sz="1700" dirty="0" smtClean="0">
                <a:latin typeface="Verdana"/>
                <a:cs typeface="Verdana"/>
              </a:rPr>
            </a:br>
            <a:r>
              <a:rPr lang="en-US" sz="1700" dirty="0" smtClean="0">
                <a:latin typeface="Verdana"/>
                <a:cs typeface="Verdana"/>
              </a:rPr>
              <a:t>power </a:t>
            </a:r>
            <a:r>
              <a:rPr lang="en-US" sz="1700" dirty="0">
                <a:latin typeface="Verdana"/>
                <a:cs typeface="Verdana"/>
              </a:rPr>
              <a:t>of the Holy Spirit.</a:t>
            </a:r>
            <a:endParaRPr lang="en-US" sz="17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3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00118" y="1619746"/>
            <a:ext cx="3513682" cy="2742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The </a:t>
            </a:r>
            <a:r>
              <a:rPr lang="en-US" dirty="0">
                <a:latin typeface="Verdana"/>
                <a:cs typeface="Verdana"/>
              </a:rPr>
              <a:t>Holy Spirit who Jesus promised to the disciples</a:t>
            </a:r>
            <a:br>
              <a:rPr lang="en-US" dirty="0">
                <a:latin typeface="Verdana"/>
                <a:cs typeface="Verdana"/>
              </a:rPr>
            </a:br>
            <a:r>
              <a:rPr lang="en-US" dirty="0">
                <a:latin typeface="Verdana"/>
                <a:cs typeface="Verdana"/>
              </a:rPr>
              <a:t>and who descended upon them fifty days after Easter, is the same Holy Spirit who descends upon anyone who receives the sacrament of Confirmation.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C_session13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9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0024" y="3012238"/>
            <a:ext cx="3622596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Confirmation is my personal ‘mini-Pentecost’. </a:t>
            </a:r>
            <a:endParaRPr lang="en-US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What </a:t>
            </a:r>
            <a:r>
              <a:rPr lang="en-US" dirty="0">
                <a:latin typeface="Verdana"/>
                <a:cs typeface="Verdana"/>
              </a:rPr>
              <a:t>does this mean?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13_ppt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21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58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37</cp:revision>
  <dcterms:created xsi:type="dcterms:W3CDTF">2014-09-16T15:10:08Z</dcterms:created>
  <dcterms:modified xsi:type="dcterms:W3CDTF">2014-09-18T12:36:58Z</dcterms:modified>
</cp:coreProperties>
</file>