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62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30" d="100"/>
          <a:sy n="130" d="100"/>
        </p:scale>
        <p:origin x="-96" y="-448"/>
      </p:cViewPr>
      <p:guideLst>
        <p:guide orient="horz" pos="1314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3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6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5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7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0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0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2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098" y="2118547"/>
            <a:ext cx="7908664" cy="4294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>You will be able to: </a:t>
            </a:r>
          </a:p>
          <a:p>
            <a:pPr lvl="0">
              <a:lnSpc>
                <a:spcPct val="120000"/>
              </a:lnSpc>
              <a:defRPr sz="1800"/>
            </a:pPr>
            <a:endParaRPr lang="en-US" dirty="0">
              <a:latin typeface="Verdana"/>
              <a:cs typeface="Verdana"/>
            </a:endParaRP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Describe the events of the Passover.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Recall the meanings of “Institution of the Eucharist” and “Epiclesis”.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Use the term “matter” to refer to the bread and wine. Use the term “form” to refer to the words of institution.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Outline what Jesus did at the Last Supper and what he commanded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the </a:t>
            </a:r>
            <a:r>
              <a:rPr lang="en-US" sz="1600" dirty="0">
                <a:latin typeface="Verdana"/>
                <a:cs typeface="Verdana"/>
              </a:rPr>
              <a:t>Apostles to do.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Explain what is needed for the sacrifice of the Mass to take place.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Explain what is required for us to receive the Eucharist.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err="1">
                <a:latin typeface="Verdana"/>
                <a:cs typeface="Verdana"/>
              </a:rPr>
              <a:t>Analyse</a:t>
            </a:r>
            <a:r>
              <a:rPr lang="en-US" sz="1600" dirty="0">
                <a:latin typeface="Verdana"/>
                <a:cs typeface="Verdana"/>
              </a:rPr>
              <a:t> the story of the Passover and the Last Supper to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determine </a:t>
            </a:r>
            <a:r>
              <a:rPr lang="en-US" sz="1600" dirty="0">
                <a:latin typeface="Verdana"/>
                <a:cs typeface="Verdana"/>
              </a:rPr>
              <a:t>that Jesus is the Paschal Lamb, the New Covenant.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err="1">
                <a:latin typeface="Verdana"/>
                <a:cs typeface="Verdana"/>
              </a:rPr>
              <a:t>Analyse</a:t>
            </a:r>
            <a:r>
              <a:rPr lang="en-US" sz="1600" dirty="0">
                <a:latin typeface="Verdana"/>
                <a:cs typeface="Verdana"/>
              </a:rPr>
              <a:t> the events of the Passover to see how they are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fulfilled </a:t>
            </a:r>
            <a:r>
              <a:rPr lang="en-US" sz="1600" dirty="0">
                <a:latin typeface="Verdana"/>
                <a:cs typeface="Verdana"/>
              </a:rPr>
              <a:t>in the Mass.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8760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12_pp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50154" y="2451100"/>
            <a:ext cx="4163646" cy="244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537463">
              <a:lnSpc>
                <a:spcPct val="120000"/>
              </a:lnSpc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lvl="0" algn="ctr" defTabSz="537463">
              <a:lnSpc>
                <a:spcPct val="120000"/>
              </a:lnSpc>
              <a:defRPr sz="1800"/>
            </a:pPr>
            <a:r>
              <a:rPr lang="en-US" sz="1600" dirty="0">
                <a:latin typeface="Verdana"/>
                <a:cs typeface="Verdana"/>
              </a:rPr>
              <a:t>Jesus chose the Passover feast of his people Israel as the time for his death and Resurrection – it was a symbol for what was to happen. As the people Israel were freed from slavery to Egypt, so Christ frees us from the slavery of sin and death.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2_ppt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495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10024" y="2429129"/>
            <a:ext cx="3622596" cy="3407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>Jesus, how aware am I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of </a:t>
            </a:r>
            <a:r>
              <a:rPr lang="en-US" dirty="0">
                <a:latin typeface="Verdana"/>
                <a:cs typeface="Verdana"/>
              </a:rPr>
              <a:t>your Presence in the Blessed Sacrament? </a:t>
            </a:r>
            <a:endParaRPr lang="en-US" dirty="0" smtClean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endParaRPr lang="en-US" dirty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Do </a:t>
            </a:r>
            <a:r>
              <a:rPr lang="en-US" dirty="0">
                <a:latin typeface="Verdana"/>
                <a:cs typeface="Verdana"/>
              </a:rPr>
              <a:t>I show you my love and devotion in the Eucharist? </a:t>
            </a:r>
            <a:endParaRPr lang="en-US" dirty="0" smtClean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endParaRPr lang="en-US" dirty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Have </a:t>
            </a:r>
            <a:r>
              <a:rPr lang="en-US" dirty="0">
                <a:latin typeface="Verdana"/>
                <a:cs typeface="Verdana"/>
              </a:rPr>
              <a:t>I ever shown a lack of reverence to you in the Eucharist?</a:t>
            </a:r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125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Katherine Kielty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Kielty</dc:creator>
  <cp:lastModifiedBy>Katherine Kielty</cp:lastModifiedBy>
  <cp:revision>32</cp:revision>
  <dcterms:created xsi:type="dcterms:W3CDTF">2014-09-16T15:10:08Z</dcterms:created>
  <dcterms:modified xsi:type="dcterms:W3CDTF">2014-09-18T12:22:28Z</dcterms:modified>
</cp:coreProperties>
</file>